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2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990599"/>
          </a:xfrm>
        </p:spPr>
        <p:txBody>
          <a:bodyPr/>
          <a:lstStyle/>
          <a:p>
            <a:r>
              <a:rPr lang="en-US" sz="3000" dirty="0">
                <a:latin typeface="Cambria" panose="02040503050406030204" pitchFamily="18" charset="0"/>
              </a:rPr>
              <a:t>Annon - Network Intrusion Detection Challenge – Additional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667000"/>
            <a:ext cx="41910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Sridhar Ramasamy</a:t>
            </a:r>
          </a:p>
          <a:p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Grad. Student Researcher</a:t>
            </a:r>
          </a:p>
          <a:p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Colorado State University,</a:t>
            </a:r>
          </a:p>
          <a:p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Fort Collins, 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9" name="Picture 5" descr="U:\public_html\cn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5414382"/>
            <a:ext cx="203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:\public_html\cs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5" y="5341114"/>
            <a:ext cx="2100262" cy="66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Both the train dataset and test dataset  combined into one single dataset .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The different attack types were combined into one single entity called ‘attack’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Hence there were only two possible classification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‘normal.’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‘attack.’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As mentioned at the end of the presentation, cross validation score was obtained for SVM classifier with C=100 and gamma=1. 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Two folds were created to test the model</a:t>
            </a:r>
          </a:p>
          <a:p>
            <a:pPr lvl="2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Cross Validation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By having two folds, the first fold will be considered as train dataset and the second to be test and vice versa.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The cross validation score has been obtained.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9133"/>
              </p:ext>
            </p:extLst>
          </p:nvPr>
        </p:nvGraphicFramePr>
        <p:xfrm>
          <a:off x="1066800" y="3124200"/>
          <a:ext cx="335280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494021 x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311029 x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/>
                        <a:t>Total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805050 x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7405"/>
              </p:ext>
            </p:extLst>
          </p:nvPr>
        </p:nvGraphicFramePr>
        <p:xfrm>
          <a:off x="5181600" y="35052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Attack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Results – Cross validation score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9574405"/>
              </p:ext>
            </p:extLst>
          </p:nvPr>
        </p:nvGraphicFramePr>
        <p:xfrm>
          <a:off x="2362200" y="1524000"/>
          <a:ext cx="411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06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1027</TotalTime>
  <Words>183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Century Gothic</vt:lpstr>
      <vt:lpstr>Courier New</vt:lpstr>
      <vt:lpstr>Palatino Linotype</vt:lpstr>
      <vt:lpstr>Executive</vt:lpstr>
      <vt:lpstr>Annon - Network Intrusion Detection Challenge – Additional results</vt:lpstr>
      <vt:lpstr>Cross Validation</vt:lpstr>
      <vt:lpstr>Cross Validation contd.</vt:lpstr>
      <vt:lpstr>Results – Cross validation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Annon - Network Intrusion Detection Challenge</dc:title>
  <dc:creator>Ramasamy, Sridhar</dc:creator>
  <cp:lastModifiedBy>Sriz</cp:lastModifiedBy>
  <cp:revision>83</cp:revision>
  <dcterms:created xsi:type="dcterms:W3CDTF">2016-09-04T06:09:48Z</dcterms:created>
  <dcterms:modified xsi:type="dcterms:W3CDTF">2018-08-11T19:25:48Z</dcterms:modified>
</cp:coreProperties>
</file>