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64" r:id="rId3"/>
    <p:sldId id="257" r:id="rId4"/>
    <p:sldId id="258" r:id="rId5"/>
    <p:sldId id="271" r:id="rId6"/>
    <p:sldId id="272" r:id="rId7"/>
    <p:sldId id="260" r:id="rId8"/>
    <p:sldId id="261" r:id="rId9"/>
    <p:sldId id="262" r:id="rId10"/>
    <p:sldId id="273" r:id="rId11"/>
    <p:sldId id="274" r:id="rId12"/>
    <p:sldId id="275" r:id="rId13"/>
    <p:sldId id="263"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66C99-0920-43F0-BFDA-CFEDF96C183F}" type="datetimeFigureOut">
              <a:rPr lang="en-US" smtClean="0"/>
              <a:pPr/>
              <a:t>5/31/2019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3B5066-4F79-4F34-9CA2-5E3B35CFC11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13B5066-4F79-4F34-9CA2-5E3B35CFC112}"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13B5066-4F79-4F34-9CA2-5E3B35CFC112}"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535DFF4-8198-4871-AFA2-C1746FCE2AE5}" type="datetimeFigureOut">
              <a:rPr lang="en-US" smtClean="0"/>
              <a:pPr/>
              <a:t>5/31/2019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B50B2CC4-246E-4791-A62D-B15517B7A160}"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5DFF4-8198-4871-AFA2-C1746FCE2AE5}" type="datetimeFigureOut">
              <a:rPr lang="en-US" smtClean="0"/>
              <a:pPr/>
              <a:t>5/31/2019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5DFF4-8198-4871-AFA2-C1746FCE2AE5}" type="datetimeFigureOut">
              <a:rPr lang="en-US" smtClean="0"/>
              <a:pPr/>
              <a:t>5/31/2019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5DFF4-8198-4871-AFA2-C1746FCE2AE5}" type="datetimeFigureOut">
              <a:rPr lang="en-US" smtClean="0"/>
              <a:pPr/>
              <a:t>5/31/2019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35DFF4-8198-4871-AFA2-C1746FCE2AE5}" type="datetimeFigureOut">
              <a:rPr lang="en-US" smtClean="0"/>
              <a:pPr/>
              <a:t>5/31/2019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B50B2CC4-246E-4791-A62D-B15517B7A16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35DFF4-8198-4871-AFA2-C1746FCE2AE5}" type="datetimeFigureOut">
              <a:rPr lang="en-US" smtClean="0"/>
              <a:pPr/>
              <a:t>5/31/2019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35DFF4-8198-4871-AFA2-C1746FCE2AE5}" type="datetimeFigureOut">
              <a:rPr lang="en-US" smtClean="0"/>
              <a:pPr/>
              <a:t>5/31/2019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35DFF4-8198-4871-AFA2-C1746FCE2AE5}" type="datetimeFigureOut">
              <a:rPr lang="en-US" smtClean="0"/>
              <a:pPr/>
              <a:t>5/31/2019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5DFF4-8198-4871-AFA2-C1746FCE2AE5}" type="datetimeFigureOut">
              <a:rPr lang="en-US" smtClean="0"/>
              <a:pPr/>
              <a:t>5/31/2019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35DFF4-8198-4871-AFA2-C1746FCE2AE5}" type="datetimeFigureOut">
              <a:rPr lang="en-US" smtClean="0"/>
              <a:pPr/>
              <a:t>5/31/2019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35DFF4-8198-4871-AFA2-C1746FCE2AE5}" type="datetimeFigureOut">
              <a:rPr lang="en-US" smtClean="0"/>
              <a:pPr/>
              <a:t>5/31/2019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B2CC4-246E-4791-A62D-B15517B7A1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535DFF4-8198-4871-AFA2-C1746FCE2AE5}" type="datetimeFigureOut">
              <a:rPr lang="en-US" smtClean="0"/>
              <a:pPr/>
              <a:t>5/31/2019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50B2CC4-246E-4791-A62D-B15517B7A160}"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2714620"/>
            <a:ext cx="6480048" cy="2301240"/>
          </a:xfrm>
        </p:spPr>
        <p:txBody>
          <a:bodyPr>
            <a:noAutofit/>
          </a:bodyPr>
          <a:lstStyle/>
          <a:p>
            <a:r>
              <a:rPr lang="en-IN" sz="6600" dirty="0" smtClean="0"/>
              <a:t>Smart waste management system</a:t>
            </a:r>
            <a:endParaRPr lang="en-IN" sz="6600"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229600" cy="4709160"/>
          </a:xfrm>
        </p:spPr>
        <p:txBody>
          <a:bodyPr/>
          <a:lstStyle/>
          <a:p>
            <a:pPr lvl="0">
              <a:buNone/>
            </a:pPr>
            <a:endParaRPr lang="en-IN" dirty="0" smtClean="0"/>
          </a:p>
          <a:p>
            <a:pPr lvl="0">
              <a:buFont typeface="Wingdings" pitchFamily="2" charset="2"/>
              <a:buChar char="v"/>
            </a:pPr>
            <a:r>
              <a:rPr lang="en-IN" dirty="0" smtClean="0"/>
              <a:t>IBM Watson </a:t>
            </a:r>
            <a:r>
              <a:rPr lang="en-IN" dirty="0" err="1" smtClean="0"/>
              <a:t>iot</a:t>
            </a:r>
            <a:r>
              <a:rPr lang="en-IN" dirty="0" smtClean="0"/>
              <a:t> </a:t>
            </a:r>
            <a:r>
              <a:rPr lang="en-IN" dirty="0" smtClean="0"/>
              <a:t>platform</a:t>
            </a:r>
          </a:p>
          <a:p>
            <a:endParaRPr lang="en-IN" dirty="0"/>
          </a:p>
        </p:txBody>
      </p:sp>
      <p:pic>
        <p:nvPicPr>
          <p:cNvPr id="4" name="Picture 3" descr="Screenshot (55).png"/>
          <p:cNvPicPr>
            <a:picLocks noChangeAspect="1"/>
          </p:cNvPicPr>
          <p:nvPr/>
        </p:nvPicPr>
        <p:blipFill>
          <a:blip r:embed="rId2"/>
          <a:stretch>
            <a:fillRect/>
          </a:stretch>
        </p:blipFill>
        <p:spPr>
          <a:xfrm>
            <a:off x="357158" y="1714488"/>
            <a:ext cx="8259089" cy="4643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571480"/>
            <a:ext cx="8229600" cy="4709160"/>
          </a:xfrm>
        </p:spPr>
        <p:txBody>
          <a:bodyPr/>
          <a:lstStyle/>
          <a:p>
            <a:pPr>
              <a:buFont typeface="Wingdings" pitchFamily="2" charset="2"/>
              <a:buChar char="v"/>
            </a:pPr>
            <a:r>
              <a:rPr lang="en-IN" dirty="0" smtClean="0"/>
              <a:t>Node-RED</a:t>
            </a:r>
          </a:p>
          <a:p>
            <a:pPr>
              <a:buNone/>
            </a:pPr>
            <a:endParaRPr lang="en-IN" dirty="0"/>
          </a:p>
        </p:txBody>
      </p:sp>
      <p:pic>
        <p:nvPicPr>
          <p:cNvPr id="4" name="Picture 3" descr="Screenshot (117).png"/>
          <p:cNvPicPr>
            <a:picLocks noChangeAspect="1"/>
          </p:cNvPicPr>
          <p:nvPr/>
        </p:nvPicPr>
        <p:blipFill>
          <a:blip r:embed="rId2"/>
          <a:stretch>
            <a:fillRect/>
          </a:stretch>
        </p:blipFill>
        <p:spPr>
          <a:xfrm>
            <a:off x="500034" y="1571612"/>
            <a:ext cx="8072462" cy="45385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229600" cy="4709160"/>
          </a:xfrm>
        </p:spPr>
        <p:txBody>
          <a:bodyPr/>
          <a:lstStyle/>
          <a:p>
            <a:pPr>
              <a:buFont typeface="Wingdings" pitchFamily="2" charset="2"/>
              <a:buChar char="v"/>
            </a:pPr>
            <a:r>
              <a:rPr lang="en-IN" dirty="0" smtClean="0"/>
              <a:t>MIT App Inventor</a:t>
            </a:r>
            <a:endParaRPr lang="en-IN" dirty="0"/>
          </a:p>
        </p:txBody>
      </p:sp>
      <p:pic>
        <p:nvPicPr>
          <p:cNvPr id="4" name="Picture 3" descr="Screenshot (118).png"/>
          <p:cNvPicPr>
            <a:picLocks noChangeAspect="1"/>
          </p:cNvPicPr>
          <p:nvPr/>
        </p:nvPicPr>
        <p:blipFill>
          <a:blip r:embed="rId2"/>
          <a:stretch>
            <a:fillRect/>
          </a:stretch>
        </p:blipFill>
        <p:spPr>
          <a:xfrm>
            <a:off x="571472" y="1571612"/>
            <a:ext cx="8004962" cy="45005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pPr algn="just">
              <a:buNone/>
            </a:pPr>
            <a:r>
              <a:rPr lang="en-IN" dirty="0" smtClean="0"/>
              <a:t>    We have implemented real time waste management system by using smart dustbins to check the level of bins whether it is full or not . In this system the information of bins can be accessed from anywhere and anytime by the particular person . By implementing this we can reduce cost reduction , air pollution and traffic in big cities . In some cities the garbage collecting vehicle visits and sometimes dustbins may not  be full . Our system will inform the status of bin so that the authority can send vehicle when the bin is full.</a:t>
            </a:r>
            <a:endParaRPr lang="en-IN" dirty="0"/>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56).png"/>
          <p:cNvPicPr>
            <a:picLocks noGrp="1" noChangeAspect="1"/>
          </p:cNvPicPr>
          <p:nvPr>
            <p:ph idx="1"/>
          </p:nvPr>
        </p:nvPicPr>
        <p:blipFill>
          <a:blip r:embed="rId3"/>
          <a:stretch>
            <a:fillRect/>
          </a:stretch>
        </p:blipFill>
        <p:spPr>
          <a:xfrm>
            <a:off x="428596" y="29393"/>
            <a:ext cx="8215338" cy="6828607"/>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                                    Presented By</a:t>
            </a:r>
          </a:p>
          <a:p>
            <a:pPr>
              <a:buNone/>
            </a:pPr>
            <a:r>
              <a:rPr lang="en-IN" dirty="0" smtClean="0"/>
              <a:t>														K.DEEKSHA</a:t>
            </a:r>
          </a:p>
          <a:p>
            <a:pPr>
              <a:buNone/>
            </a:pPr>
            <a:r>
              <a:rPr lang="en-IN" dirty="0" smtClean="0"/>
              <a:t>						M.M.S.SAHITHI</a:t>
            </a:r>
          </a:p>
          <a:p>
            <a:pPr>
              <a:buNone/>
            </a:pPr>
            <a:r>
              <a:rPr lang="en-IN" dirty="0" smtClean="0"/>
              <a:t>						</a:t>
            </a:r>
            <a:r>
              <a:rPr lang="en-IN" dirty="0" smtClean="0"/>
              <a:t>K.R.SIVANI</a:t>
            </a:r>
            <a:endParaRPr lang="en-IN" dirty="0"/>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INTRODUCTION</a:t>
            </a:r>
          </a:p>
          <a:p>
            <a:pPr>
              <a:buFont typeface="Wingdings" pitchFamily="2" charset="2"/>
              <a:buChar char="Ø"/>
            </a:pPr>
            <a:r>
              <a:rPr lang="en-IN" dirty="0" smtClean="0"/>
              <a:t>WORKING</a:t>
            </a:r>
            <a:endParaRPr lang="en-IN" dirty="0" smtClean="0"/>
          </a:p>
          <a:p>
            <a:pPr>
              <a:buFont typeface="Wingdings" pitchFamily="2" charset="2"/>
              <a:buChar char="Ø"/>
            </a:pPr>
            <a:r>
              <a:rPr lang="en-IN" dirty="0" smtClean="0"/>
              <a:t>HARDWARE  REQUIREMENTS</a:t>
            </a:r>
          </a:p>
          <a:p>
            <a:pPr>
              <a:buFont typeface="Wingdings" pitchFamily="2" charset="2"/>
              <a:buChar char="Ø"/>
            </a:pPr>
            <a:r>
              <a:rPr lang="en-IN" dirty="0" smtClean="0"/>
              <a:t>SOFTWARE  </a:t>
            </a:r>
            <a:r>
              <a:rPr lang="en-IN" dirty="0" smtClean="0"/>
              <a:t>REQUIREMENTS</a:t>
            </a:r>
            <a:endParaRPr lang="en-IN" dirty="0" smtClean="0"/>
          </a:p>
          <a:p>
            <a:pPr>
              <a:buFont typeface="Wingdings" pitchFamily="2" charset="2"/>
              <a:buChar char="Ø"/>
            </a:pPr>
            <a:r>
              <a:rPr lang="en-IN" dirty="0" smtClean="0"/>
              <a:t>CONCLUSION</a:t>
            </a:r>
          </a:p>
          <a:p>
            <a:pPr>
              <a:buFont typeface="Wingdings" pitchFamily="2" charset="2"/>
              <a:buChar char="Ø"/>
            </a:pPr>
            <a:endParaRPr lang="en-IN" dirty="0" smtClean="0"/>
          </a:p>
          <a:p>
            <a:pPr>
              <a:buFont typeface="Wingdings" pitchFamily="2" charset="2"/>
              <a:buChar char="Ø"/>
            </a:pPr>
            <a:endParaRPr lang="en-IN"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42844" y="1643050"/>
            <a:ext cx="8229600" cy="4709160"/>
          </a:xfrm>
        </p:spPr>
        <p:txBody>
          <a:bodyPr>
            <a:normAutofit fontScale="92500" lnSpcReduction="10000"/>
          </a:bodyPr>
          <a:lstStyle/>
          <a:p>
            <a:pPr algn="just">
              <a:buNone/>
            </a:pPr>
            <a:r>
              <a:rPr lang="en-IN" dirty="0" smtClean="0"/>
              <a:t>     Smart waste management system is introduced to manage waste in big cities . Here the problem of non systematic waste collection is solved by designing an embedded iot system which will monitor the amount of waste dumped . The waste is dumped in the container and these containers are  embedded with ultrasonic sensors at the top , the ultrasonic sensor is used for measuring distance . This makes it possible to measure amount of waste in the containers if one of the containers is full then an alert message is sent to corresponding  personal. </a:t>
            </a:r>
          </a:p>
          <a:p>
            <a:endParaRPr lang="en-IN"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a:xfrm>
            <a:off x="214282" y="1643050"/>
            <a:ext cx="8229600" cy="4709160"/>
          </a:xfrm>
        </p:spPr>
        <p:txBody>
          <a:bodyPr>
            <a:normAutofit lnSpcReduction="10000"/>
          </a:bodyPr>
          <a:lstStyle/>
          <a:p>
            <a:pPr lvl="0" algn="just">
              <a:buNone/>
            </a:pPr>
            <a:r>
              <a:rPr lang="en-IN" dirty="0" smtClean="0"/>
              <a:t>    The smart waste management system monitors the garbage pins and informs about the level of garbage collected in bins via mobile application. This system uses ultrasonic sensors to detect garbage level and compare with bin depth . This makes use of ESP8266 -node MCU which is given power supply of 12V.The person receives indication of dustbin is full through application and informs the concerned person who is responsible for collection of garbage.</a:t>
            </a:r>
            <a:endParaRPr lang="en-IN"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oject.jpg"/>
          <p:cNvPicPr>
            <a:picLocks noGrp="1" noChangeAspect="1"/>
          </p:cNvPicPr>
          <p:nvPr>
            <p:ph idx="1"/>
          </p:nvPr>
        </p:nvPicPr>
        <p:blipFill>
          <a:blip r:embed="rId2"/>
          <a:stretch>
            <a:fillRect/>
          </a:stretch>
        </p:blipFill>
        <p:spPr>
          <a:xfrm>
            <a:off x="928662" y="114172"/>
            <a:ext cx="7401703" cy="6743828"/>
          </a:xfrm>
        </p:spPr>
      </p:pic>
    </p:spTree>
  </p:cSld>
  <p:clrMapOvr>
    <a:masterClrMapping/>
  </p:clrMapOvr>
  <p:transition>
    <p:spli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Requirements</a:t>
            </a:r>
            <a:endParaRPr lang="en-IN" dirty="0"/>
          </a:p>
        </p:txBody>
      </p:sp>
      <p:sp>
        <p:nvSpPr>
          <p:cNvPr id="3" name="Content Placeholder 2"/>
          <p:cNvSpPr>
            <a:spLocks noGrp="1"/>
          </p:cNvSpPr>
          <p:nvPr>
            <p:ph idx="1"/>
          </p:nvPr>
        </p:nvSpPr>
        <p:spPr/>
        <p:txBody>
          <a:bodyPr/>
          <a:lstStyle/>
          <a:p>
            <a:pPr lvl="0"/>
            <a:r>
              <a:rPr lang="en-IN" smtClean="0"/>
              <a:t>ULTRASONIC   </a:t>
            </a:r>
            <a:r>
              <a:rPr lang="en-IN" dirty="0" smtClean="0"/>
              <a:t>SENSOR:-</a:t>
            </a:r>
          </a:p>
          <a:p>
            <a:pPr lvl="0">
              <a:buNone/>
            </a:pPr>
            <a:r>
              <a:rPr lang="en-IN" dirty="0" smtClean="0"/>
              <a:t>     Ultrasonic sensor is non-contact distance measurement module . It’s designed for easy modular project usage with industrial performance .In this sensor Trig pin is used for transmitter and Echo pin is for receiver which transfer frequency.</a:t>
            </a:r>
          </a:p>
          <a:p>
            <a:pPr marL="651510" lvl="0" indent="-514350">
              <a:buFont typeface="+mj-lt"/>
              <a:buAutoNum type="arabicParenR"/>
            </a:pPr>
            <a:endParaRPr lang="en-IN" dirty="0" smtClean="0"/>
          </a:p>
          <a:p>
            <a:pPr marL="651510" lvl="0" indent="-514350">
              <a:buNone/>
            </a:pPr>
            <a:r>
              <a:rPr lang="en-IN" dirty="0" smtClean="0"/>
              <a:t>   </a:t>
            </a:r>
          </a:p>
          <a:p>
            <a:pPr lvl="0">
              <a:buNone/>
            </a:pPr>
            <a:endParaRPr lang="en-IN" dirty="0" smtClean="0"/>
          </a:p>
        </p:txBody>
      </p:sp>
      <p:pic>
        <p:nvPicPr>
          <p:cNvPr id="4" name="Picture 3" descr="Image result for ultrasonic sensor specifications"/>
          <p:cNvPicPr/>
          <p:nvPr/>
        </p:nvPicPr>
        <p:blipFill>
          <a:blip r:embed="rId2"/>
          <a:srcRect/>
          <a:stretch>
            <a:fillRect/>
          </a:stretch>
        </p:blipFill>
        <p:spPr bwMode="auto">
          <a:xfrm>
            <a:off x="2714612" y="4714884"/>
            <a:ext cx="3714776" cy="1928826"/>
          </a:xfrm>
          <a:prstGeom prst="rect">
            <a:avLst/>
          </a:prstGeom>
          <a:noFill/>
          <a:ln w="9525">
            <a:noFill/>
            <a:miter lim="800000"/>
            <a:headEnd/>
            <a:tailEnd/>
          </a:ln>
        </p:spPr>
      </p:pic>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229600" cy="4709160"/>
          </a:xfrm>
        </p:spPr>
        <p:txBody>
          <a:bodyPr>
            <a:normAutofit fontScale="92500" lnSpcReduction="10000"/>
          </a:bodyPr>
          <a:lstStyle/>
          <a:p>
            <a:pPr lvl="0"/>
            <a:r>
              <a:rPr lang="en-IN" dirty="0" smtClean="0"/>
              <a:t>ESP8266 -node MCU:-</a:t>
            </a:r>
          </a:p>
          <a:p>
            <a:pPr lvl="0">
              <a:buNone/>
            </a:pPr>
            <a:r>
              <a:rPr lang="en-IN" dirty="0" smtClean="0"/>
              <a:t>     Node MCU is an open source Iot platform. Wi-Fi Module – ESP-12E module similar to ESP-12 module but with 6 extra GPIOs. USB – micro USB port for power, programming and debugging . Headers – 2x 2.54mm 15-pin header with access to GPIOs, SPI, UART, ADC, and power pins. Misc – Reset and Flash buttons . Power supply – 5V via micro USB port . Dimensions – 49 x 24.5 x 13mm.</a:t>
            </a:r>
          </a:p>
          <a:p>
            <a:pPr lvl="0">
              <a:buNone/>
            </a:pPr>
            <a:endParaRPr lang="en-IN" dirty="0" smtClean="0"/>
          </a:p>
          <a:p>
            <a:pPr lvl="0">
              <a:buNone/>
            </a:pPr>
            <a:endParaRPr lang="en-IN" dirty="0" smtClean="0"/>
          </a:p>
          <a:p>
            <a:pPr lvl="0">
              <a:buNone/>
            </a:pPr>
            <a:r>
              <a:rPr lang="en-IN" dirty="0" smtClean="0"/>
              <a:t>     </a:t>
            </a:r>
          </a:p>
          <a:p>
            <a:endParaRPr lang="en-IN" dirty="0"/>
          </a:p>
        </p:txBody>
      </p:sp>
      <p:pic>
        <p:nvPicPr>
          <p:cNvPr id="5" name="Picture 4" descr="Image result for nodemcu specifications"/>
          <p:cNvPicPr/>
          <p:nvPr/>
        </p:nvPicPr>
        <p:blipFill>
          <a:blip r:embed="rId2"/>
          <a:srcRect/>
          <a:stretch>
            <a:fillRect/>
          </a:stretch>
        </p:blipFill>
        <p:spPr bwMode="auto">
          <a:xfrm>
            <a:off x="2786050" y="4000504"/>
            <a:ext cx="3929090" cy="2857496"/>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a:t>
            </a:r>
            <a:r>
              <a:rPr lang="en-IN" dirty="0" err="1" smtClean="0"/>
              <a:t>Requirments</a:t>
            </a:r>
            <a:endParaRPr lang="en-IN" dirty="0"/>
          </a:p>
        </p:txBody>
      </p:sp>
      <p:sp>
        <p:nvSpPr>
          <p:cNvPr id="3" name="Content Placeholder 2"/>
          <p:cNvSpPr>
            <a:spLocks noGrp="1"/>
          </p:cNvSpPr>
          <p:nvPr>
            <p:ph idx="1"/>
          </p:nvPr>
        </p:nvSpPr>
        <p:spPr/>
        <p:txBody>
          <a:bodyPr>
            <a:normAutofit/>
          </a:bodyPr>
          <a:lstStyle/>
          <a:p>
            <a:pPr lvl="0">
              <a:buFont typeface="Wingdings" pitchFamily="2" charset="2"/>
              <a:buChar char="v"/>
            </a:pPr>
            <a:r>
              <a:rPr lang="en-IN" dirty="0" err="1" smtClean="0"/>
              <a:t>Arduino</a:t>
            </a:r>
            <a:r>
              <a:rPr lang="en-IN" dirty="0" smtClean="0"/>
              <a:t> </a:t>
            </a:r>
            <a:r>
              <a:rPr lang="en-IN" dirty="0" smtClean="0"/>
              <a:t>IDE</a:t>
            </a:r>
          </a:p>
          <a:p>
            <a:pPr>
              <a:buFont typeface="Wingdings" pitchFamily="2" charset="2"/>
              <a:buChar char="v"/>
            </a:pPr>
            <a:endParaRPr lang="en-IN" dirty="0" smtClean="0"/>
          </a:p>
        </p:txBody>
      </p:sp>
      <p:pic>
        <p:nvPicPr>
          <p:cNvPr id="4" name="Picture 3" descr="Screenshot (120).png"/>
          <p:cNvPicPr>
            <a:picLocks noChangeAspect="1"/>
          </p:cNvPicPr>
          <p:nvPr/>
        </p:nvPicPr>
        <p:blipFill>
          <a:blip r:embed="rId2"/>
          <a:stretch>
            <a:fillRect/>
          </a:stretch>
        </p:blipFill>
        <p:spPr>
          <a:xfrm>
            <a:off x="571472" y="2143116"/>
            <a:ext cx="7786742" cy="4377905"/>
          </a:xfrm>
          <a:prstGeom prst="rect">
            <a:avLst/>
          </a:prstGeom>
        </p:spPr>
      </p:pic>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532</TotalTime>
  <Words>370</Words>
  <Application>Microsoft Office PowerPoint</Application>
  <PresentationFormat>On-screen Show (4:3)</PresentationFormat>
  <Paragraphs>35</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Smart waste management system</vt:lpstr>
      <vt:lpstr>Slide 2</vt:lpstr>
      <vt:lpstr>CONTENTS</vt:lpstr>
      <vt:lpstr>Introduction</vt:lpstr>
      <vt:lpstr>Working</vt:lpstr>
      <vt:lpstr>Slide 6</vt:lpstr>
      <vt:lpstr>Hardware Requirements</vt:lpstr>
      <vt:lpstr>Slide 8</vt:lpstr>
      <vt:lpstr>Software Requirments</vt:lpstr>
      <vt:lpstr>Slide 10</vt:lpstr>
      <vt:lpstr>Slide 11</vt:lpstr>
      <vt:lpstr>Slide 12</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waste management system</dc:title>
  <dc:creator>CHINNU</dc:creator>
  <cp:lastModifiedBy>CHINNU</cp:lastModifiedBy>
  <cp:revision>16</cp:revision>
  <dcterms:created xsi:type="dcterms:W3CDTF">2019-05-30T03:27:04Z</dcterms:created>
  <dcterms:modified xsi:type="dcterms:W3CDTF">2019-05-31T08:20:47Z</dcterms:modified>
</cp:coreProperties>
</file>