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12D6A-30AB-43EB-8971-55588469017A}" v="76" dt="2024-12-05T15:20:29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a Sathyanarayana" userId="70111875-f118-4f5e-9d2f-0879034ec984" providerId="ADAL" clId="{85512D6A-30AB-43EB-8971-55588469017A}"/>
    <pc:docChg chg="undo custSel addSld delSld modSld modMainMaster">
      <pc:chgData name="Sridhara Sathyanarayana" userId="70111875-f118-4f5e-9d2f-0879034ec984" providerId="ADAL" clId="{85512D6A-30AB-43EB-8971-55588469017A}" dt="2024-12-05T16:16:31.783" v="704" actId="47"/>
      <pc:docMkLst>
        <pc:docMk/>
      </pc:docMkLst>
      <pc:sldChg chg="modSp new mod">
        <pc:chgData name="Sridhara Sathyanarayana" userId="70111875-f118-4f5e-9d2f-0879034ec984" providerId="ADAL" clId="{85512D6A-30AB-43EB-8971-55588469017A}" dt="2024-11-05T11:48:25.679" v="41" actId="20577"/>
        <pc:sldMkLst>
          <pc:docMk/>
          <pc:sldMk cId="381024574" sldId="256"/>
        </pc:sldMkLst>
        <pc:spChg chg="mod">
          <ac:chgData name="Sridhara Sathyanarayana" userId="70111875-f118-4f5e-9d2f-0879034ec984" providerId="ADAL" clId="{85512D6A-30AB-43EB-8971-55588469017A}" dt="2024-11-05T11:47:56.881" v="18" actId="20577"/>
          <ac:spMkLst>
            <pc:docMk/>
            <pc:sldMk cId="381024574" sldId="256"/>
            <ac:spMk id="2" creationId="{D6DCED88-A679-1C90-CD1A-423A48962AAA}"/>
          </ac:spMkLst>
        </pc:spChg>
        <pc:spChg chg="mod">
          <ac:chgData name="Sridhara Sathyanarayana" userId="70111875-f118-4f5e-9d2f-0879034ec984" providerId="ADAL" clId="{85512D6A-30AB-43EB-8971-55588469017A}" dt="2024-11-05T11:48:25.679" v="41" actId="20577"/>
          <ac:spMkLst>
            <pc:docMk/>
            <pc:sldMk cId="381024574" sldId="256"/>
            <ac:spMk id="3" creationId="{12502DFB-9758-D698-537D-3E4BDE4DD977}"/>
          </ac:spMkLst>
        </pc:spChg>
      </pc:sldChg>
      <pc:sldChg chg="addSp delSp modSp new del mod setBg chgLayout">
        <pc:chgData name="Sridhara Sathyanarayana" userId="70111875-f118-4f5e-9d2f-0879034ec984" providerId="ADAL" clId="{85512D6A-30AB-43EB-8971-55588469017A}" dt="2024-11-05T11:52:01.607" v="85" actId="680"/>
        <pc:sldMkLst>
          <pc:docMk/>
          <pc:sldMk cId="1146785680" sldId="257"/>
        </pc:sldMkLst>
        <pc:spChg chg="mod ord">
          <ac:chgData name="Sridhara Sathyanarayana" userId="70111875-f118-4f5e-9d2f-0879034ec984" providerId="ADAL" clId="{85512D6A-30AB-43EB-8971-55588469017A}" dt="2024-11-05T11:52:00.929" v="84" actId="20577"/>
          <ac:spMkLst>
            <pc:docMk/>
            <pc:sldMk cId="1146785680" sldId="257"/>
            <ac:spMk id="2" creationId="{FF560C0C-E9FE-B1BA-9DE1-07393E65CD33}"/>
          </ac:spMkLst>
        </pc:spChg>
        <pc:spChg chg="del">
          <ac:chgData name="Sridhara Sathyanarayana" userId="70111875-f118-4f5e-9d2f-0879034ec984" providerId="ADAL" clId="{85512D6A-30AB-43EB-8971-55588469017A}" dt="2024-11-05T11:50:12.035" v="58"/>
          <ac:spMkLst>
            <pc:docMk/>
            <pc:sldMk cId="1146785680" sldId="257"/>
            <ac:spMk id="3" creationId="{53CE293D-C9C0-175E-FAF0-B00E8ADB7AB9}"/>
          </ac:spMkLst>
        </pc:spChg>
        <pc:spChg chg="add del mod">
          <ac:chgData name="Sridhara Sathyanarayana" userId="70111875-f118-4f5e-9d2f-0879034ec984" providerId="ADAL" clId="{85512D6A-30AB-43EB-8971-55588469017A}" dt="2024-11-05T11:51:55.404" v="78" actId="6264"/>
          <ac:spMkLst>
            <pc:docMk/>
            <pc:sldMk cId="1146785680" sldId="257"/>
            <ac:spMk id="5" creationId="{FA1AAB79-F03F-F58C-2238-A1D28790DF68}"/>
          </ac:spMkLst>
        </pc:spChg>
        <pc:spChg chg="add del mod">
          <ac:chgData name="Sridhara Sathyanarayana" userId="70111875-f118-4f5e-9d2f-0879034ec984" providerId="ADAL" clId="{85512D6A-30AB-43EB-8971-55588469017A}" dt="2024-11-05T11:51:55.404" v="78" actId="6264"/>
          <ac:spMkLst>
            <pc:docMk/>
            <pc:sldMk cId="1146785680" sldId="257"/>
            <ac:spMk id="6" creationId="{CCFCC4EF-3881-215A-0AE4-739B83F3DA4A}"/>
          </ac:spMkLst>
        </pc:spChg>
        <pc:spChg chg="add del">
          <ac:chgData name="Sridhara Sathyanarayana" userId="70111875-f118-4f5e-9d2f-0879034ec984" providerId="ADAL" clId="{85512D6A-30AB-43EB-8971-55588469017A}" dt="2024-11-05T11:51:19.278" v="76" actId="26606"/>
          <ac:spMkLst>
            <pc:docMk/>
            <pc:sldMk cId="1146785680" sldId="257"/>
            <ac:spMk id="9" creationId="{47942995-B07F-4636-9A06-C6A104B260A8}"/>
          </ac:spMkLst>
        </pc:spChg>
        <pc:spChg chg="add del">
          <ac:chgData name="Sridhara Sathyanarayana" userId="70111875-f118-4f5e-9d2f-0879034ec984" providerId="ADAL" clId="{85512D6A-30AB-43EB-8971-55588469017A}" dt="2024-11-05T11:51:19.278" v="76" actId="26606"/>
          <ac:spMkLst>
            <pc:docMk/>
            <pc:sldMk cId="1146785680" sldId="257"/>
            <ac:spMk id="16" creationId="{B81933D1-5615-42C7-9C0B-4EB7105CCE2D}"/>
          </ac:spMkLst>
        </pc:spChg>
        <pc:spChg chg="add del">
          <ac:chgData name="Sridhara Sathyanarayana" userId="70111875-f118-4f5e-9d2f-0879034ec984" providerId="ADAL" clId="{85512D6A-30AB-43EB-8971-55588469017A}" dt="2024-11-05T11:51:19.278" v="76" actId="26606"/>
          <ac:spMkLst>
            <pc:docMk/>
            <pc:sldMk cId="1146785680" sldId="257"/>
            <ac:spMk id="18" creationId="{19C9EAEA-39D0-4B0E-A0EB-51E7B26740B1}"/>
          </ac:spMkLst>
        </pc:spChg>
        <pc:grpChg chg="add del">
          <ac:chgData name="Sridhara Sathyanarayana" userId="70111875-f118-4f5e-9d2f-0879034ec984" providerId="ADAL" clId="{85512D6A-30AB-43EB-8971-55588469017A}" dt="2024-11-05T11:51:19.278" v="76" actId="26606"/>
          <ac:grpSpMkLst>
            <pc:docMk/>
            <pc:sldMk cId="1146785680" sldId="257"/>
            <ac:grpSpMk id="11" creationId="{032D8612-31EB-44CF-A1D0-14FD4C705424}"/>
          </ac:grpSpMkLst>
        </pc:grpChg>
        <pc:graphicFrameChg chg="add mod ord modGraphic">
          <ac:chgData name="Sridhara Sathyanarayana" userId="70111875-f118-4f5e-9d2f-0879034ec984" providerId="ADAL" clId="{85512D6A-30AB-43EB-8971-55588469017A}" dt="2024-11-05T11:51:57.251" v="82" actId="14100"/>
          <ac:graphicFrameMkLst>
            <pc:docMk/>
            <pc:sldMk cId="1146785680" sldId="257"/>
            <ac:graphicFrameMk id="4" creationId="{5C65EFB9-1B9A-2C8C-5E4A-1DF31CFDC55A}"/>
          </ac:graphicFrameMkLst>
        </pc:graphicFrameChg>
      </pc:sldChg>
      <pc:sldChg chg="addSp delSp modSp new mod setBg">
        <pc:chgData name="Sridhara Sathyanarayana" userId="70111875-f118-4f5e-9d2f-0879034ec984" providerId="ADAL" clId="{85512D6A-30AB-43EB-8971-55588469017A}" dt="2024-11-27T17:38:59.483" v="234"/>
        <pc:sldMkLst>
          <pc:docMk/>
          <pc:sldMk cId="4115195843" sldId="257"/>
        </pc:sldMkLst>
        <pc:spChg chg="mod">
          <ac:chgData name="Sridhara Sathyanarayana" userId="70111875-f118-4f5e-9d2f-0879034ec984" providerId="ADAL" clId="{85512D6A-30AB-43EB-8971-55588469017A}" dt="2024-11-05T11:53:14.931" v="138" actId="26606"/>
          <ac:spMkLst>
            <pc:docMk/>
            <pc:sldMk cId="4115195843" sldId="257"/>
            <ac:spMk id="2" creationId="{C5D2A738-D268-A1F0-F46B-C7A43F18C290}"/>
          </ac:spMkLst>
        </pc:spChg>
        <pc:spChg chg="del mod">
          <ac:chgData name="Sridhara Sathyanarayana" userId="70111875-f118-4f5e-9d2f-0879034ec984" providerId="ADAL" clId="{85512D6A-30AB-43EB-8971-55588469017A}" dt="2024-11-05T11:53:03.711" v="137"/>
          <ac:spMkLst>
            <pc:docMk/>
            <pc:sldMk cId="4115195843" sldId="257"/>
            <ac:spMk id="3" creationId="{0A88DEA9-B42A-FFD2-00DC-47B9E3CC86B5}"/>
          </ac:spMkLst>
        </pc:spChg>
        <pc:spChg chg="add">
          <ac:chgData name="Sridhara Sathyanarayana" userId="70111875-f118-4f5e-9d2f-0879034ec984" providerId="ADAL" clId="{85512D6A-30AB-43EB-8971-55588469017A}" dt="2024-11-05T11:53:14.931" v="138" actId="26606"/>
          <ac:spMkLst>
            <pc:docMk/>
            <pc:sldMk cId="4115195843" sldId="257"/>
            <ac:spMk id="9" creationId="{A8384FB5-9ADC-4DDC-881B-597D56F5B15D}"/>
          </ac:spMkLst>
        </pc:spChg>
        <pc:spChg chg="add">
          <ac:chgData name="Sridhara Sathyanarayana" userId="70111875-f118-4f5e-9d2f-0879034ec984" providerId="ADAL" clId="{85512D6A-30AB-43EB-8971-55588469017A}" dt="2024-11-05T11:53:14.931" v="138" actId="26606"/>
          <ac:spMkLst>
            <pc:docMk/>
            <pc:sldMk cId="4115195843" sldId="257"/>
            <ac:spMk id="11" creationId="{1199E1B1-A8C0-4FE8-A5A8-1CB41D69F857}"/>
          </ac:spMkLst>
        </pc:spChg>
        <pc:spChg chg="add">
          <ac:chgData name="Sridhara Sathyanarayana" userId="70111875-f118-4f5e-9d2f-0879034ec984" providerId="ADAL" clId="{85512D6A-30AB-43EB-8971-55588469017A}" dt="2024-11-05T11:53:14.931" v="138" actId="26606"/>
          <ac:spMkLst>
            <pc:docMk/>
            <pc:sldMk cId="4115195843" sldId="257"/>
            <ac:spMk id="13" creationId="{84A8DE83-DE75-4B41-9DB4-A7EC0B0DEC0B}"/>
          </ac:spMkLst>
        </pc:spChg>
        <pc:spChg chg="add">
          <ac:chgData name="Sridhara Sathyanarayana" userId="70111875-f118-4f5e-9d2f-0879034ec984" providerId="ADAL" clId="{85512D6A-30AB-43EB-8971-55588469017A}" dt="2024-11-05T11:53:14.931" v="138" actId="26606"/>
          <ac:spMkLst>
            <pc:docMk/>
            <pc:sldMk cId="4115195843" sldId="257"/>
            <ac:spMk id="15" creationId="{A7009A0A-BEF5-4EAC-AF15-E4F9F002E239}"/>
          </ac:spMkLst>
        </pc:spChg>
        <pc:graphicFrameChg chg="add mod">
          <ac:chgData name="Sridhara Sathyanarayana" userId="70111875-f118-4f5e-9d2f-0879034ec984" providerId="ADAL" clId="{85512D6A-30AB-43EB-8971-55588469017A}" dt="2024-11-05T11:53:14.931" v="138" actId="26606"/>
          <ac:graphicFrameMkLst>
            <pc:docMk/>
            <pc:sldMk cId="4115195843" sldId="257"/>
            <ac:graphicFrameMk id="4" creationId="{70BF117A-1A78-9E5F-67D8-5814BA52F506}"/>
          </ac:graphicFrameMkLst>
        </pc:graphicFrameChg>
      </pc:sldChg>
      <pc:sldChg chg="addSp delSp modSp new mod setBg">
        <pc:chgData name="Sridhara Sathyanarayana" userId="70111875-f118-4f5e-9d2f-0879034ec984" providerId="ADAL" clId="{85512D6A-30AB-43EB-8971-55588469017A}" dt="2024-11-27T17:38:59.483" v="234"/>
        <pc:sldMkLst>
          <pc:docMk/>
          <pc:sldMk cId="2979869307" sldId="258"/>
        </pc:sldMkLst>
        <pc:spChg chg="mod">
          <ac:chgData name="Sridhara Sathyanarayana" userId="70111875-f118-4f5e-9d2f-0879034ec984" providerId="ADAL" clId="{85512D6A-30AB-43EB-8971-55588469017A}" dt="2024-11-05T11:54:29.429" v="165" actId="26606"/>
          <ac:spMkLst>
            <pc:docMk/>
            <pc:sldMk cId="2979869307" sldId="258"/>
            <ac:spMk id="2" creationId="{914F83E2-7BAE-445F-E56B-90BDF094A52A}"/>
          </ac:spMkLst>
        </pc:spChg>
        <pc:spChg chg="del">
          <ac:chgData name="Sridhara Sathyanarayana" userId="70111875-f118-4f5e-9d2f-0879034ec984" providerId="ADAL" clId="{85512D6A-30AB-43EB-8971-55588469017A}" dt="2024-11-05T11:54:25.985" v="164"/>
          <ac:spMkLst>
            <pc:docMk/>
            <pc:sldMk cId="2979869307" sldId="258"/>
            <ac:spMk id="3" creationId="{AB804F4E-661A-0461-CD1E-EA7C3B02D771}"/>
          </ac:spMkLst>
        </pc:spChg>
        <pc:spChg chg="add del">
          <ac:chgData name="Sridhara Sathyanarayana" userId="70111875-f118-4f5e-9d2f-0879034ec984" providerId="ADAL" clId="{85512D6A-30AB-43EB-8971-55588469017A}" dt="2024-11-05T11:54:50.754" v="170" actId="26606"/>
          <ac:spMkLst>
            <pc:docMk/>
            <pc:sldMk cId="2979869307" sldId="258"/>
            <ac:spMk id="9" creationId="{A8384FB5-9ADC-4DDC-881B-597D56F5B15D}"/>
          </ac:spMkLst>
        </pc:spChg>
        <pc:spChg chg="add del">
          <ac:chgData name="Sridhara Sathyanarayana" userId="70111875-f118-4f5e-9d2f-0879034ec984" providerId="ADAL" clId="{85512D6A-30AB-43EB-8971-55588469017A}" dt="2024-11-05T11:54:50.754" v="170" actId="26606"/>
          <ac:spMkLst>
            <pc:docMk/>
            <pc:sldMk cId="2979869307" sldId="258"/>
            <ac:spMk id="11" creationId="{1199E1B1-A8C0-4FE8-A5A8-1CB41D69F857}"/>
          </ac:spMkLst>
        </pc:spChg>
        <pc:spChg chg="add del">
          <ac:chgData name="Sridhara Sathyanarayana" userId="70111875-f118-4f5e-9d2f-0879034ec984" providerId="ADAL" clId="{85512D6A-30AB-43EB-8971-55588469017A}" dt="2024-11-05T11:54:50.754" v="170" actId="26606"/>
          <ac:spMkLst>
            <pc:docMk/>
            <pc:sldMk cId="2979869307" sldId="258"/>
            <ac:spMk id="13" creationId="{84A8DE83-DE75-4B41-9DB4-A7EC0B0DEC0B}"/>
          </ac:spMkLst>
        </pc:spChg>
        <pc:spChg chg="add del">
          <ac:chgData name="Sridhara Sathyanarayana" userId="70111875-f118-4f5e-9d2f-0879034ec984" providerId="ADAL" clId="{85512D6A-30AB-43EB-8971-55588469017A}" dt="2024-11-05T11:54:50.754" v="170" actId="26606"/>
          <ac:spMkLst>
            <pc:docMk/>
            <pc:sldMk cId="2979869307" sldId="258"/>
            <ac:spMk id="15" creationId="{A7009A0A-BEF5-4EAC-AF15-E4F9F002E239}"/>
          </ac:spMkLst>
        </pc:spChg>
        <pc:spChg chg="add">
          <ac:chgData name="Sridhara Sathyanarayana" userId="70111875-f118-4f5e-9d2f-0879034ec984" providerId="ADAL" clId="{85512D6A-30AB-43EB-8971-55588469017A}" dt="2024-11-05T11:54:50.754" v="170" actId="26606"/>
          <ac:spMkLst>
            <pc:docMk/>
            <pc:sldMk cId="2979869307" sldId="258"/>
            <ac:spMk id="20" creationId="{A8384FB5-9ADC-4DDC-881B-597D56F5B15D}"/>
          </ac:spMkLst>
        </pc:spChg>
        <pc:spChg chg="add">
          <ac:chgData name="Sridhara Sathyanarayana" userId="70111875-f118-4f5e-9d2f-0879034ec984" providerId="ADAL" clId="{85512D6A-30AB-43EB-8971-55588469017A}" dt="2024-11-05T11:54:50.754" v="170" actId="26606"/>
          <ac:spMkLst>
            <pc:docMk/>
            <pc:sldMk cId="2979869307" sldId="258"/>
            <ac:spMk id="22" creationId="{1199E1B1-A8C0-4FE8-A5A8-1CB41D69F857}"/>
          </ac:spMkLst>
        </pc:spChg>
        <pc:spChg chg="add">
          <ac:chgData name="Sridhara Sathyanarayana" userId="70111875-f118-4f5e-9d2f-0879034ec984" providerId="ADAL" clId="{85512D6A-30AB-43EB-8971-55588469017A}" dt="2024-11-05T11:54:50.754" v="170" actId="26606"/>
          <ac:spMkLst>
            <pc:docMk/>
            <pc:sldMk cId="2979869307" sldId="258"/>
            <ac:spMk id="24" creationId="{84A8DE83-DE75-4B41-9DB4-A7EC0B0DEC0B}"/>
          </ac:spMkLst>
        </pc:spChg>
        <pc:spChg chg="add">
          <ac:chgData name="Sridhara Sathyanarayana" userId="70111875-f118-4f5e-9d2f-0879034ec984" providerId="ADAL" clId="{85512D6A-30AB-43EB-8971-55588469017A}" dt="2024-11-05T11:54:50.754" v="170" actId="26606"/>
          <ac:spMkLst>
            <pc:docMk/>
            <pc:sldMk cId="2979869307" sldId="258"/>
            <ac:spMk id="26" creationId="{A7009A0A-BEF5-4EAC-AF15-E4F9F002E239}"/>
          </ac:spMkLst>
        </pc:spChg>
        <pc:graphicFrameChg chg="add mod modGraphic">
          <ac:chgData name="Sridhara Sathyanarayana" userId="70111875-f118-4f5e-9d2f-0879034ec984" providerId="ADAL" clId="{85512D6A-30AB-43EB-8971-55588469017A}" dt="2024-11-05T11:55:05.775" v="174" actId="14100"/>
          <ac:graphicFrameMkLst>
            <pc:docMk/>
            <pc:sldMk cId="2979869307" sldId="258"/>
            <ac:graphicFrameMk id="4" creationId="{C01CB0C2-69A2-C35D-C87F-E10577BE3D05}"/>
          </ac:graphicFrameMkLst>
        </pc:graphicFrameChg>
      </pc:sldChg>
      <pc:sldChg chg="addSp delSp modSp new mod setBg">
        <pc:chgData name="Sridhara Sathyanarayana" userId="70111875-f118-4f5e-9d2f-0879034ec984" providerId="ADAL" clId="{85512D6A-30AB-43EB-8971-55588469017A}" dt="2024-11-27T17:38:59.483" v="234"/>
        <pc:sldMkLst>
          <pc:docMk/>
          <pc:sldMk cId="3115960678" sldId="259"/>
        </pc:sldMkLst>
        <pc:spChg chg="mod">
          <ac:chgData name="Sridhara Sathyanarayana" userId="70111875-f118-4f5e-9d2f-0879034ec984" providerId="ADAL" clId="{85512D6A-30AB-43EB-8971-55588469017A}" dt="2024-11-05T11:55:52.878" v="203" actId="26606"/>
          <ac:spMkLst>
            <pc:docMk/>
            <pc:sldMk cId="3115960678" sldId="259"/>
            <ac:spMk id="2" creationId="{410545A2-2D24-277F-5792-7DD0A698E58C}"/>
          </ac:spMkLst>
        </pc:spChg>
        <pc:spChg chg="del">
          <ac:chgData name="Sridhara Sathyanarayana" userId="70111875-f118-4f5e-9d2f-0879034ec984" providerId="ADAL" clId="{85512D6A-30AB-43EB-8971-55588469017A}" dt="2024-11-05T11:55:48.207" v="202"/>
          <ac:spMkLst>
            <pc:docMk/>
            <pc:sldMk cId="3115960678" sldId="259"/>
            <ac:spMk id="3" creationId="{EF361393-1016-F285-49A9-B5EBC9A24051}"/>
          </ac:spMkLst>
        </pc:spChg>
        <pc:spChg chg="add mod">
          <ac:chgData name="Sridhara Sathyanarayana" userId="70111875-f118-4f5e-9d2f-0879034ec984" providerId="ADAL" clId="{85512D6A-30AB-43EB-8971-55588469017A}" dt="2024-11-05T11:55:52.878" v="203" actId="26606"/>
          <ac:spMkLst>
            <pc:docMk/>
            <pc:sldMk cId="3115960678" sldId="259"/>
            <ac:spMk id="5" creationId="{89D03ADE-7E46-3945-ACC1-32C5F07480D6}"/>
          </ac:spMkLst>
        </pc:spChg>
        <pc:spChg chg="add">
          <ac:chgData name="Sridhara Sathyanarayana" userId="70111875-f118-4f5e-9d2f-0879034ec984" providerId="ADAL" clId="{85512D6A-30AB-43EB-8971-55588469017A}" dt="2024-11-05T11:55:52.878" v="203" actId="26606"/>
          <ac:spMkLst>
            <pc:docMk/>
            <pc:sldMk cId="3115960678" sldId="259"/>
            <ac:spMk id="10" creationId="{A8384FB5-9ADC-4DDC-881B-597D56F5B15D}"/>
          </ac:spMkLst>
        </pc:spChg>
        <pc:spChg chg="add">
          <ac:chgData name="Sridhara Sathyanarayana" userId="70111875-f118-4f5e-9d2f-0879034ec984" providerId="ADAL" clId="{85512D6A-30AB-43EB-8971-55588469017A}" dt="2024-11-05T11:55:52.878" v="203" actId="26606"/>
          <ac:spMkLst>
            <pc:docMk/>
            <pc:sldMk cId="3115960678" sldId="259"/>
            <ac:spMk id="12" creationId="{1199E1B1-A8C0-4FE8-A5A8-1CB41D69F857}"/>
          </ac:spMkLst>
        </pc:spChg>
        <pc:spChg chg="add">
          <ac:chgData name="Sridhara Sathyanarayana" userId="70111875-f118-4f5e-9d2f-0879034ec984" providerId="ADAL" clId="{85512D6A-30AB-43EB-8971-55588469017A}" dt="2024-11-05T11:55:52.878" v="203" actId="26606"/>
          <ac:spMkLst>
            <pc:docMk/>
            <pc:sldMk cId="3115960678" sldId="259"/>
            <ac:spMk id="14" creationId="{84A8DE83-DE75-4B41-9DB4-A7EC0B0DEC0B}"/>
          </ac:spMkLst>
        </pc:spChg>
        <pc:spChg chg="add">
          <ac:chgData name="Sridhara Sathyanarayana" userId="70111875-f118-4f5e-9d2f-0879034ec984" providerId="ADAL" clId="{85512D6A-30AB-43EB-8971-55588469017A}" dt="2024-11-05T11:55:52.878" v="203" actId="26606"/>
          <ac:spMkLst>
            <pc:docMk/>
            <pc:sldMk cId="3115960678" sldId="259"/>
            <ac:spMk id="16" creationId="{A7009A0A-BEF5-4EAC-AF15-E4F9F002E239}"/>
          </ac:spMkLst>
        </pc:spChg>
        <pc:graphicFrameChg chg="add mod modGraphic">
          <ac:chgData name="Sridhara Sathyanarayana" userId="70111875-f118-4f5e-9d2f-0879034ec984" providerId="ADAL" clId="{85512D6A-30AB-43EB-8971-55588469017A}" dt="2024-11-27T17:36:22.850" v="227" actId="14100"/>
          <ac:graphicFrameMkLst>
            <pc:docMk/>
            <pc:sldMk cId="3115960678" sldId="259"/>
            <ac:graphicFrameMk id="4" creationId="{904DC614-DEC2-7C83-D99F-6B382BBE7894}"/>
          </ac:graphicFrameMkLst>
        </pc:graphicFrameChg>
      </pc:sldChg>
      <pc:sldChg chg="addSp delSp modSp new mod setBg modClrScheme delDesignElem chgLayout">
        <pc:chgData name="Sridhara Sathyanarayana" userId="70111875-f118-4f5e-9d2f-0879034ec984" providerId="ADAL" clId="{85512D6A-30AB-43EB-8971-55588469017A}" dt="2024-11-27T17:40:01.243" v="238"/>
        <pc:sldMkLst>
          <pc:docMk/>
          <pc:sldMk cId="2438683286" sldId="260"/>
        </pc:sldMkLst>
        <pc:spChg chg="mod ord">
          <ac:chgData name="Sridhara Sathyanarayana" userId="70111875-f118-4f5e-9d2f-0879034ec984" providerId="ADAL" clId="{85512D6A-30AB-43EB-8971-55588469017A}" dt="2024-11-27T17:39:19.547" v="236" actId="26606"/>
          <ac:spMkLst>
            <pc:docMk/>
            <pc:sldMk cId="2438683286" sldId="260"/>
            <ac:spMk id="2" creationId="{C63414B8-B6B3-112B-4AAC-97F247F92527}"/>
          </ac:spMkLst>
        </pc:spChg>
        <pc:spChg chg="mod ord">
          <ac:chgData name="Sridhara Sathyanarayana" userId="70111875-f118-4f5e-9d2f-0879034ec984" providerId="ADAL" clId="{85512D6A-30AB-43EB-8971-55588469017A}" dt="2024-11-27T17:39:19.547" v="236" actId="26606"/>
          <ac:spMkLst>
            <pc:docMk/>
            <pc:sldMk cId="2438683286" sldId="260"/>
            <ac:spMk id="3" creationId="{358195C0-C4A8-9DD5-C1E1-F149F6A9BB55}"/>
          </ac:spMkLst>
        </pc:spChg>
        <pc:spChg chg="add">
          <ac:chgData name="Sridhara Sathyanarayana" userId="70111875-f118-4f5e-9d2f-0879034ec984" providerId="ADAL" clId="{85512D6A-30AB-43EB-8971-55588469017A}" dt="2024-11-27T17:39:19.547" v="236" actId="26606"/>
          <ac:spMkLst>
            <pc:docMk/>
            <pc:sldMk cId="2438683286" sldId="260"/>
            <ac:spMk id="7" creationId="{A8384FB5-9ADC-4DDC-881B-597D56F5B15D}"/>
          </ac:spMkLst>
        </pc:spChg>
        <pc:spChg chg="add">
          <ac:chgData name="Sridhara Sathyanarayana" userId="70111875-f118-4f5e-9d2f-0879034ec984" providerId="ADAL" clId="{85512D6A-30AB-43EB-8971-55588469017A}" dt="2024-11-27T17:39:19.547" v="236" actId="26606"/>
          <ac:spMkLst>
            <pc:docMk/>
            <pc:sldMk cId="2438683286" sldId="260"/>
            <ac:spMk id="8" creationId="{1199E1B1-A8C0-4FE8-A5A8-1CB41D69F857}"/>
          </ac:spMkLst>
        </pc:spChg>
        <pc:spChg chg="add">
          <ac:chgData name="Sridhara Sathyanarayana" userId="70111875-f118-4f5e-9d2f-0879034ec984" providerId="ADAL" clId="{85512D6A-30AB-43EB-8971-55588469017A}" dt="2024-11-27T17:39:19.547" v="236" actId="26606"/>
          <ac:spMkLst>
            <pc:docMk/>
            <pc:sldMk cId="2438683286" sldId="260"/>
            <ac:spMk id="9" creationId="{84A8DE83-DE75-4B41-9DB4-A7EC0B0DEC0B}"/>
          </ac:spMkLst>
        </pc:spChg>
        <pc:spChg chg="add del">
          <ac:chgData name="Sridhara Sathyanarayana" userId="70111875-f118-4f5e-9d2f-0879034ec984" providerId="ADAL" clId="{85512D6A-30AB-43EB-8971-55588469017A}" dt="2024-11-27T17:38:01.935" v="229" actId="26606"/>
          <ac:spMkLst>
            <pc:docMk/>
            <pc:sldMk cId="2438683286" sldId="260"/>
            <ac:spMk id="10" creationId="{1B15ED52-F352-441B-82BF-E0EA34836D08}"/>
          </ac:spMkLst>
        </pc:spChg>
        <pc:spChg chg="add">
          <ac:chgData name="Sridhara Sathyanarayana" userId="70111875-f118-4f5e-9d2f-0879034ec984" providerId="ADAL" clId="{85512D6A-30AB-43EB-8971-55588469017A}" dt="2024-11-27T17:39:19.547" v="236" actId="26606"/>
          <ac:spMkLst>
            <pc:docMk/>
            <pc:sldMk cId="2438683286" sldId="260"/>
            <ac:spMk id="11" creationId="{A7009A0A-BEF5-4EAC-AF15-E4F9F002E239}"/>
          </ac:spMkLst>
        </pc:spChg>
        <pc:spChg chg="add del">
          <ac:chgData name="Sridhara Sathyanarayana" userId="70111875-f118-4f5e-9d2f-0879034ec984" providerId="ADAL" clId="{85512D6A-30AB-43EB-8971-55588469017A}" dt="2024-11-27T17:38:01.935" v="229" actId="26606"/>
          <ac:spMkLst>
            <pc:docMk/>
            <pc:sldMk cId="2438683286" sldId="260"/>
            <ac:spMk id="12" creationId="{3B2E3793-BFE6-45A2-9B7B-E18844431C99}"/>
          </ac:spMkLst>
        </pc:spChg>
        <pc:spChg chg="add del">
          <ac:chgData name="Sridhara Sathyanarayana" userId="70111875-f118-4f5e-9d2f-0879034ec984" providerId="ADAL" clId="{85512D6A-30AB-43EB-8971-55588469017A}" dt="2024-11-27T17:38:01.935" v="229" actId="26606"/>
          <ac:spMkLst>
            <pc:docMk/>
            <pc:sldMk cId="2438683286" sldId="260"/>
            <ac:spMk id="14" creationId="{BC4C4868-CB8F-4AF9-9CDB-8108F2C19B67}"/>
          </ac:spMkLst>
        </pc:spChg>
        <pc:spChg chg="add del">
          <ac:chgData name="Sridhara Sathyanarayana" userId="70111875-f118-4f5e-9d2f-0879034ec984" providerId="ADAL" clId="{85512D6A-30AB-43EB-8971-55588469017A}" dt="2024-11-27T17:38:01.935" v="229" actId="26606"/>
          <ac:spMkLst>
            <pc:docMk/>
            <pc:sldMk cId="2438683286" sldId="260"/>
            <ac:spMk id="16" creationId="{375E0459-6403-40CD-989D-56A4407CA12E}"/>
          </ac:spMkLst>
        </pc:spChg>
        <pc:spChg chg="add del">
          <ac:chgData name="Sridhara Sathyanarayana" userId="70111875-f118-4f5e-9d2f-0879034ec984" providerId="ADAL" clId="{85512D6A-30AB-43EB-8971-55588469017A}" dt="2024-11-27T17:38:01.935" v="229" actId="26606"/>
          <ac:spMkLst>
            <pc:docMk/>
            <pc:sldMk cId="2438683286" sldId="260"/>
            <ac:spMk id="18" creationId="{53E5B1A8-3AC9-4BD1-9BBC-78CA94F2D1BA}"/>
          </ac:spMkLst>
        </pc:spChg>
        <pc:spChg chg="add del">
          <ac:chgData name="Sridhara Sathyanarayana" userId="70111875-f118-4f5e-9d2f-0879034ec984" providerId="ADAL" clId="{85512D6A-30AB-43EB-8971-55588469017A}" dt="2024-11-27T17:38:07.466" v="231" actId="26606"/>
          <ac:spMkLst>
            <pc:docMk/>
            <pc:sldMk cId="2438683286" sldId="260"/>
            <ac:spMk id="20" creationId="{2596F992-698C-48C0-9D89-70DA4CE927EF}"/>
          </ac:spMkLst>
        </pc:spChg>
        <pc:spChg chg="add del">
          <ac:chgData name="Sridhara Sathyanarayana" userId="70111875-f118-4f5e-9d2f-0879034ec984" providerId="ADAL" clId="{85512D6A-30AB-43EB-8971-55588469017A}" dt="2024-11-27T17:38:07.466" v="231" actId="26606"/>
          <ac:spMkLst>
            <pc:docMk/>
            <pc:sldMk cId="2438683286" sldId="260"/>
            <ac:spMk id="21" creationId="{E7BFF8DC-0AE7-4AD2-9B28-2E5F26D62C30}"/>
          </ac:spMkLst>
        </pc:spChg>
        <pc:spChg chg="add del">
          <ac:chgData name="Sridhara Sathyanarayana" userId="70111875-f118-4f5e-9d2f-0879034ec984" providerId="ADAL" clId="{85512D6A-30AB-43EB-8971-55588469017A}" dt="2024-11-27T17:38:07.466" v="231" actId="26606"/>
          <ac:spMkLst>
            <pc:docMk/>
            <pc:sldMk cId="2438683286" sldId="260"/>
            <ac:spMk id="22" creationId="{7E0162AD-C6E5-4BF8-A453-76ADB36877D3}"/>
          </ac:spMkLst>
        </pc:spChg>
        <pc:spChg chg="add del">
          <ac:chgData name="Sridhara Sathyanarayana" userId="70111875-f118-4f5e-9d2f-0879034ec984" providerId="ADAL" clId="{85512D6A-30AB-43EB-8971-55588469017A}" dt="2024-11-27T17:39:15.296" v="235" actId="700"/>
          <ac:spMkLst>
            <pc:docMk/>
            <pc:sldMk cId="2438683286" sldId="260"/>
            <ac:spMk id="24" creationId="{1B15ED52-F352-441B-82BF-E0EA34836D08}"/>
          </ac:spMkLst>
        </pc:spChg>
        <pc:spChg chg="add del">
          <ac:chgData name="Sridhara Sathyanarayana" userId="70111875-f118-4f5e-9d2f-0879034ec984" providerId="ADAL" clId="{85512D6A-30AB-43EB-8971-55588469017A}" dt="2024-11-27T17:39:15.296" v="235" actId="700"/>
          <ac:spMkLst>
            <pc:docMk/>
            <pc:sldMk cId="2438683286" sldId="260"/>
            <ac:spMk id="25" creationId="{3B2E3793-BFE6-45A2-9B7B-E18844431C99}"/>
          </ac:spMkLst>
        </pc:spChg>
        <pc:spChg chg="add del">
          <ac:chgData name="Sridhara Sathyanarayana" userId="70111875-f118-4f5e-9d2f-0879034ec984" providerId="ADAL" clId="{85512D6A-30AB-43EB-8971-55588469017A}" dt="2024-11-27T17:39:15.296" v="235" actId="700"/>
          <ac:spMkLst>
            <pc:docMk/>
            <pc:sldMk cId="2438683286" sldId="260"/>
            <ac:spMk id="26" creationId="{BC4C4868-CB8F-4AF9-9CDB-8108F2C19B67}"/>
          </ac:spMkLst>
        </pc:spChg>
        <pc:spChg chg="add del">
          <ac:chgData name="Sridhara Sathyanarayana" userId="70111875-f118-4f5e-9d2f-0879034ec984" providerId="ADAL" clId="{85512D6A-30AB-43EB-8971-55588469017A}" dt="2024-11-27T17:39:15.296" v="235" actId="700"/>
          <ac:spMkLst>
            <pc:docMk/>
            <pc:sldMk cId="2438683286" sldId="260"/>
            <ac:spMk id="27" creationId="{375E0459-6403-40CD-989D-56A4407CA12E}"/>
          </ac:spMkLst>
        </pc:spChg>
        <pc:spChg chg="add del">
          <ac:chgData name="Sridhara Sathyanarayana" userId="70111875-f118-4f5e-9d2f-0879034ec984" providerId="ADAL" clId="{85512D6A-30AB-43EB-8971-55588469017A}" dt="2024-11-27T17:39:15.296" v="235" actId="700"/>
          <ac:spMkLst>
            <pc:docMk/>
            <pc:sldMk cId="2438683286" sldId="260"/>
            <ac:spMk id="28" creationId="{53E5B1A8-3AC9-4BD1-9BBC-78CA94F2D1BA}"/>
          </ac:spMkLst>
        </pc:spChg>
        <pc:picChg chg="add mod">
          <ac:chgData name="Sridhara Sathyanarayana" userId="70111875-f118-4f5e-9d2f-0879034ec984" providerId="ADAL" clId="{85512D6A-30AB-43EB-8971-55588469017A}" dt="2024-11-27T17:39:19.547" v="236" actId="26606"/>
          <ac:picMkLst>
            <pc:docMk/>
            <pc:sldMk cId="2438683286" sldId="260"/>
            <ac:picMk id="5" creationId="{CB584D5C-BB14-2238-E383-CD84FD7327A5}"/>
          </ac:picMkLst>
        </pc:picChg>
      </pc:sldChg>
      <pc:sldChg chg="addSp delSp modSp add mod setBg">
        <pc:chgData name="Sridhara Sathyanarayana" userId="70111875-f118-4f5e-9d2f-0879034ec984" providerId="ADAL" clId="{85512D6A-30AB-43EB-8971-55588469017A}" dt="2024-11-27T17:43:14.077" v="261" actId="120"/>
        <pc:sldMkLst>
          <pc:docMk/>
          <pc:sldMk cId="571630446" sldId="261"/>
        </pc:sldMkLst>
        <pc:spChg chg="mod">
          <ac:chgData name="Sridhara Sathyanarayana" userId="70111875-f118-4f5e-9d2f-0879034ec984" providerId="ADAL" clId="{85512D6A-30AB-43EB-8971-55588469017A}" dt="2024-11-27T17:42:37.248" v="257" actId="26606"/>
          <ac:spMkLst>
            <pc:docMk/>
            <pc:sldMk cId="571630446" sldId="261"/>
            <ac:spMk id="2" creationId="{B61441D8-6F23-1A07-55EC-40759228E3ED}"/>
          </ac:spMkLst>
        </pc:spChg>
        <pc:spChg chg="mod">
          <ac:chgData name="Sridhara Sathyanarayana" userId="70111875-f118-4f5e-9d2f-0879034ec984" providerId="ADAL" clId="{85512D6A-30AB-43EB-8971-55588469017A}" dt="2024-11-27T17:42:37.248" v="257" actId="26606"/>
          <ac:spMkLst>
            <pc:docMk/>
            <pc:sldMk cId="571630446" sldId="261"/>
            <ac:spMk id="3" creationId="{99FE52A3-1601-DB72-397A-6A157ADF5601}"/>
          </ac:spMkLst>
        </pc:spChg>
        <pc:spChg chg="add del">
          <ac:chgData name="Sridhara Sathyanarayana" userId="70111875-f118-4f5e-9d2f-0879034ec984" providerId="ADAL" clId="{85512D6A-30AB-43EB-8971-55588469017A}" dt="2024-11-27T17:42:37.266" v="258" actId="26606"/>
          <ac:spMkLst>
            <pc:docMk/>
            <pc:sldMk cId="571630446" sldId="261"/>
            <ac:spMk id="7" creationId="{9FF001AF-F74C-B771-E505-56B8F21ECD73}"/>
          </ac:spMkLst>
        </pc:spChg>
        <pc:spChg chg="add del">
          <ac:chgData name="Sridhara Sathyanarayana" userId="70111875-f118-4f5e-9d2f-0879034ec984" providerId="ADAL" clId="{85512D6A-30AB-43EB-8971-55588469017A}" dt="2024-11-27T17:42:37.266" v="258" actId="26606"/>
          <ac:spMkLst>
            <pc:docMk/>
            <pc:sldMk cId="571630446" sldId="261"/>
            <ac:spMk id="8" creationId="{B2FA3170-B5E3-5A43-DF45-8CFD9F7CDD16}"/>
          </ac:spMkLst>
        </pc:spChg>
        <pc:spChg chg="add del">
          <ac:chgData name="Sridhara Sathyanarayana" userId="70111875-f118-4f5e-9d2f-0879034ec984" providerId="ADAL" clId="{85512D6A-30AB-43EB-8971-55588469017A}" dt="2024-11-27T17:42:37.266" v="258" actId="26606"/>
          <ac:spMkLst>
            <pc:docMk/>
            <pc:sldMk cId="571630446" sldId="261"/>
            <ac:spMk id="9" creationId="{3AC9A436-F63E-188D-E933-03C7BDCA93F5}"/>
          </ac:spMkLst>
        </pc:spChg>
        <pc:spChg chg="add del">
          <ac:chgData name="Sridhara Sathyanarayana" userId="70111875-f118-4f5e-9d2f-0879034ec984" providerId="ADAL" clId="{85512D6A-30AB-43EB-8971-55588469017A}" dt="2024-11-27T17:42:37.266" v="258" actId="26606"/>
          <ac:spMkLst>
            <pc:docMk/>
            <pc:sldMk cId="571630446" sldId="261"/>
            <ac:spMk id="11" creationId="{C08084DB-4259-4841-DEE8-6C247D243D24}"/>
          </ac:spMkLst>
        </pc:spChg>
        <pc:spChg chg="add del">
          <ac:chgData name="Sridhara Sathyanarayana" userId="70111875-f118-4f5e-9d2f-0879034ec984" providerId="ADAL" clId="{85512D6A-30AB-43EB-8971-55588469017A}" dt="2024-11-27T17:42:23.166" v="255" actId="26606"/>
          <ac:spMkLst>
            <pc:docMk/>
            <pc:sldMk cId="571630446" sldId="261"/>
            <ac:spMk id="16" creationId="{A8384FB5-9ADC-4DDC-881B-597D56F5B15D}"/>
          </ac:spMkLst>
        </pc:spChg>
        <pc:spChg chg="add del">
          <ac:chgData name="Sridhara Sathyanarayana" userId="70111875-f118-4f5e-9d2f-0879034ec984" providerId="ADAL" clId="{85512D6A-30AB-43EB-8971-55588469017A}" dt="2024-11-27T17:42:23.166" v="255" actId="26606"/>
          <ac:spMkLst>
            <pc:docMk/>
            <pc:sldMk cId="571630446" sldId="261"/>
            <ac:spMk id="18" creationId="{1199E1B1-A8C0-4FE8-A5A8-1CB41D69F857}"/>
          </ac:spMkLst>
        </pc:spChg>
        <pc:spChg chg="add del">
          <ac:chgData name="Sridhara Sathyanarayana" userId="70111875-f118-4f5e-9d2f-0879034ec984" providerId="ADAL" clId="{85512D6A-30AB-43EB-8971-55588469017A}" dt="2024-11-27T17:42:23.166" v="255" actId="26606"/>
          <ac:spMkLst>
            <pc:docMk/>
            <pc:sldMk cId="571630446" sldId="261"/>
            <ac:spMk id="20" creationId="{84A8DE83-DE75-4B41-9DB4-A7EC0B0DEC0B}"/>
          </ac:spMkLst>
        </pc:spChg>
        <pc:spChg chg="add del">
          <ac:chgData name="Sridhara Sathyanarayana" userId="70111875-f118-4f5e-9d2f-0879034ec984" providerId="ADAL" clId="{85512D6A-30AB-43EB-8971-55588469017A}" dt="2024-11-27T17:42:23.166" v="255" actId="26606"/>
          <ac:spMkLst>
            <pc:docMk/>
            <pc:sldMk cId="571630446" sldId="261"/>
            <ac:spMk id="22" creationId="{A7009A0A-BEF5-4EAC-AF15-E4F9F002E239}"/>
          </ac:spMkLst>
        </pc:spChg>
        <pc:spChg chg="add del">
          <ac:chgData name="Sridhara Sathyanarayana" userId="70111875-f118-4f5e-9d2f-0879034ec984" providerId="ADAL" clId="{85512D6A-30AB-43EB-8971-55588469017A}" dt="2024-11-27T17:42:37.248" v="257" actId="26606"/>
          <ac:spMkLst>
            <pc:docMk/>
            <pc:sldMk cId="571630446" sldId="261"/>
            <ac:spMk id="24" creationId="{F8260ED5-17F7-4158-B241-D51DD4CF1B7E}"/>
          </ac:spMkLst>
        </pc:spChg>
        <pc:spChg chg="add del">
          <ac:chgData name="Sridhara Sathyanarayana" userId="70111875-f118-4f5e-9d2f-0879034ec984" providerId="ADAL" clId="{85512D6A-30AB-43EB-8971-55588469017A}" dt="2024-11-27T17:42:37.248" v="257" actId="26606"/>
          <ac:spMkLst>
            <pc:docMk/>
            <pc:sldMk cId="571630446" sldId="261"/>
            <ac:spMk id="25" creationId="{A8384FB5-9ADC-4DDC-881B-597D56F5B15D}"/>
          </ac:spMkLst>
        </pc:spChg>
        <pc:spChg chg="add del">
          <ac:chgData name="Sridhara Sathyanarayana" userId="70111875-f118-4f5e-9d2f-0879034ec984" providerId="ADAL" clId="{85512D6A-30AB-43EB-8971-55588469017A}" dt="2024-11-27T17:42:37.248" v="257" actId="26606"/>
          <ac:spMkLst>
            <pc:docMk/>
            <pc:sldMk cId="571630446" sldId="261"/>
            <ac:spMk id="26" creationId="{91E5A9A7-95C6-4F4F-B00E-C82E07FE62EF}"/>
          </ac:spMkLst>
        </pc:spChg>
        <pc:spChg chg="add del">
          <ac:chgData name="Sridhara Sathyanarayana" userId="70111875-f118-4f5e-9d2f-0879034ec984" providerId="ADAL" clId="{85512D6A-30AB-43EB-8971-55588469017A}" dt="2024-11-27T17:42:37.248" v="257" actId="26606"/>
          <ac:spMkLst>
            <pc:docMk/>
            <pc:sldMk cId="571630446" sldId="261"/>
            <ac:spMk id="27" creationId="{D07DD2DE-F619-49DD-B5E7-03A290FF4ED1}"/>
          </ac:spMkLst>
        </pc:spChg>
        <pc:spChg chg="add del">
          <ac:chgData name="Sridhara Sathyanarayana" userId="70111875-f118-4f5e-9d2f-0879034ec984" providerId="ADAL" clId="{85512D6A-30AB-43EB-8971-55588469017A}" dt="2024-11-27T17:42:37.248" v="257" actId="26606"/>
          <ac:spMkLst>
            <pc:docMk/>
            <pc:sldMk cId="571630446" sldId="261"/>
            <ac:spMk id="28" creationId="{85149191-5F60-4A28-AAFF-039F96B0F3EC}"/>
          </ac:spMkLst>
        </pc:spChg>
        <pc:spChg chg="add">
          <ac:chgData name="Sridhara Sathyanarayana" userId="70111875-f118-4f5e-9d2f-0879034ec984" providerId="ADAL" clId="{85512D6A-30AB-43EB-8971-55588469017A}" dt="2024-11-27T17:42:37.266" v="258" actId="26606"/>
          <ac:spMkLst>
            <pc:docMk/>
            <pc:sldMk cId="571630446" sldId="261"/>
            <ac:spMk id="30" creationId="{A8384FB5-9ADC-4DDC-881B-597D56F5B15D}"/>
          </ac:spMkLst>
        </pc:spChg>
        <pc:spChg chg="add">
          <ac:chgData name="Sridhara Sathyanarayana" userId="70111875-f118-4f5e-9d2f-0879034ec984" providerId="ADAL" clId="{85512D6A-30AB-43EB-8971-55588469017A}" dt="2024-11-27T17:42:37.266" v="258" actId="26606"/>
          <ac:spMkLst>
            <pc:docMk/>
            <pc:sldMk cId="571630446" sldId="261"/>
            <ac:spMk id="31" creationId="{1199E1B1-A8C0-4FE8-A5A8-1CB41D69F857}"/>
          </ac:spMkLst>
        </pc:spChg>
        <pc:spChg chg="add">
          <ac:chgData name="Sridhara Sathyanarayana" userId="70111875-f118-4f5e-9d2f-0879034ec984" providerId="ADAL" clId="{85512D6A-30AB-43EB-8971-55588469017A}" dt="2024-11-27T17:42:37.266" v="258" actId="26606"/>
          <ac:spMkLst>
            <pc:docMk/>
            <pc:sldMk cId="571630446" sldId="261"/>
            <ac:spMk id="32" creationId="{84A8DE83-DE75-4B41-9DB4-A7EC0B0DEC0B}"/>
          </ac:spMkLst>
        </pc:spChg>
        <pc:spChg chg="add">
          <ac:chgData name="Sridhara Sathyanarayana" userId="70111875-f118-4f5e-9d2f-0879034ec984" providerId="ADAL" clId="{85512D6A-30AB-43EB-8971-55588469017A}" dt="2024-11-27T17:42:37.266" v="258" actId="26606"/>
          <ac:spMkLst>
            <pc:docMk/>
            <pc:sldMk cId="571630446" sldId="261"/>
            <ac:spMk id="33" creationId="{A7009A0A-BEF5-4EAC-AF15-E4F9F002E239}"/>
          </ac:spMkLst>
        </pc:spChg>
        <pc:graphicFrameChg chg="add mod modGraphic">
          <ac:chgData name="Sridhara Sathyanarayana" userId="70111875-f118-4f5e-9d2f-0879034ec984" providerId="ADAL" clId="{85512D6A-30AB-43EB-8971-55588469017A}" dt="2024-11-27T17:43:14.077" v="261" actId="120"/>
          <ac:graphicFrameMkLst>
            <pc:docMk/>
            <pc:sldMk cId="571630446" sldId="261"/>
            <ac:graphicFrameMk id="4" creationId="{53E6933E-F652-AF53-7E35-8CB80A3ACC64}"/>
          </ac:graphicFrameMkLst>
        </pc:graphicFrameChg>
        <pc:picChg chg="del">
          <ac:chgData name="Sridhara Sathyanarayana" userId="70111875-f118-4f5e-9d2f-0879034ec984" providerId="ADAL" clId="{85512D6A-30AB-43EB-8971-55588469017A}" dt="2024-11-27T17:41:16.917" v="246" actId="478"/>
          <ac:picMkLst>
            <pc:docMk/>
            <pc:sldMk cId="571630446" sldId="261"/>
            <ac:picMk id="5" creationId="{2F4F3263-6992-3E78-896C-69E6BDCF91C4}"/>
          </ac:picMkLst>
        </pc:picChg>
      </pc:sldChg>
      <pc:sldChg chg="addSp delSp modSp new del mod setBg">
        <pc:chgData name="Sridhara Sathyanarayana" userId="70111875-f118-4f5e-9d2f-0879034ec984" providerId="ADAL" clId="{85512D6A-30AB-43EB-8971-55588469017A}" dt="2024-11-27T17:41:06.965" v="244" actId="47"/>
        <pc:sldMkLst>
          <pc:docMk/>
          <pc:sldMk cId="2143995344" sldId="261"/>
        </pc:sldMkLst>
        <pc:spChg chg="mod">
          <ac:chgData name="Sridhara Sathyanarayana" userId="70111875-f118-4f5e-9d2f-0879034ec984" providerId="ADAL" clId="{85512D6A-30AB-43EB-8971-55588469017A}" dt="2024-11-27T17:40:58.258" v="243" actId="26606"/>
          <ac:spMkLst>
            <pc:docMk/>
            <pc:sldMk cId="2143995344" sldId="261"/>
            <ac:spMk id="2" creationId="{058C3896-33D9-407B-6302-3D33F02220D6}"/>
          </ac:spMkLst>
        </pc:spChg>
        <pc:spChg chg="mod">
          <ac:chgData name="Sridhara Sathyanarayana" userId="70111875-f118-4f5e-9d2f-0879034ec984" providerId="ADAL" clId="{85512D6A-30AB-43EB-8971-55588469017A}" dt="2024-11-27T17:40:58.258" v="243" actId="26606"/>
          <ac:spMkLst>
            <pc:docMk/>
            <pc:sldMk cId="2143995344" sldId="261"/>
            <ac:spMk id="3" creationId="{9F31DE62-298D-0EBA-7D2E-E79EED697580}"/>
          </ac:spMkLst>
        </pc:spChg>
        <pc:spChg chg="add del">
          <ac:chgData name="Sridhara Sathyanarayana" userId="70111875-f118-4f5e-9d2f-0879034ec984" providerId="ADAL" clId="{85512D6A-30AB-43EB-8971-55588469017A}" dt="2024-11-27T17:40:50.449" v="240" actId="26606"/>
          <ac:spMkLst>
            <pc:docMk/>
            <pc:sldMk cId="2143995344" sldId="261"/>
            <ac:spMk id="8" creationId="{6F5A5072-7B47-4D32-B52A-4EBBF590B8A5}"/>
          </ac:spMkLst>
        </pc:spChg>
        <pc:spChg chg="add del">
          <ac:chgData name="Sridhara Sathyanarayana" userId="70111875-f118-4f5e-9d2f-0879034ec984" providerId="ADAL" clId="{85512D6A-30AB-43EB-8971-55588469017A}" dt="2024-11-27T17:40:50.449" v="240" actId="26606"/>
          <ac:spMkLst>
            <pc:docMk/>
            <pc:sldMk cId="2143995344" sldId="261"/>
            <ac:spMk id="10" creationId="{9715DAF0-AE1B-46C9-8A6B-DB2AA05AB91D}"/>
          </ac:spMkLst>
        </pc:spChg>
        <pc:spChg chg="add del">
          <ac:chgData name="Sridhara Sathyanarayana" userId="70111875-f118-4f5e-9d2f-0879034ec984" providerId="ADAL" clId="{85512D6A-30AB-43EB-8971-55588469017A}" dt="2024-11-27T17:40:50.449" v="240" actId="26606"/>
          <ac:spMkLst>
            <pc:docMk/>
            <pc:sldMk cId="2143995344" sldId="261"/>
            <ac:spMk id="12" creationId="{6016219D-510E-4184-9090-6D5578A87BD1}"/>
          </ac:spMkLst>
        </pc:spChg>
        <pc:spChg chg="add del">
          <ac:chgData name="Sridhara Sathyanarayana" userId="70111875-f118-4f5e-9d2f-0879034ec984" providerId="ADAL" clId="{85512D6A-30AB-43EB-8971-55588469017A}" dt="2024-11-27T17:40:50.449" v="240" actId="26606"/>
          <ac:spMkLst>
            <pc:docMk/>
            <pc:sldMk cId="2143995344" sldId="261"/>
            <ac:spMk id="14" creationId="{AFF4A713-7B75-4B21-90D7-5AB19547C728}"/>
          </ac:spMkLst>
        </pc:spChg>
        <pc:spChg chg="add del">
          <ac:chgData name="Sridhara Sathyanarayana" userId="70111875-f118-4f5e-9d2f-0879034ec984" providerId="ADAL" clId="{85512D6A-30AB-43EB-8971-55588469017A}" dt="2024-11-27T17:40:50.449" v="240" actId="26606"/>
          <ac:spMkLst>
            <pc:docMk/>
            <pc:sldMk cId="2143995344" sldId="261"/>
            <ac:spMk id="16" creationId="{DC631C0B-6DA6-4E57-8231-CE32B3434A7E}"/>
          </ac:spMkLst>
        </pc:spChg>
        <pc:spChg chg="add del">
          <ac:chgData name="Sridhara Sathyanarayana" userId="70111875-f118-4f5e-9d2f-0879034ec984" providerId="ADAL" clId="{85512D6A-30AB-43EB-8971-55588469017A}" dt="2024-11-27T17:40:50.449" v="240" actId="26606"/>
          <ac:spMkLst>
            <pc:docMk/>
            <pc:sldMk cId="2143995344" sldId="261"/>
            <ac:spMk id="18" creationId="{C29501E6-A978-4A61-9689-9085AF97A53A}"/>
          </ac:spMkLst>
        </pc:spChg>
        <pc:spChg chg="add del">
          <ac:chgData name="Sridhara Sathyanarayana" userId="70111875-f118-4f5e-9d2f-0879034ec984" providerId="ADAL" clId="{85512D6A-30AB-43EB-8971-55588469017A}" dt="2024-11-27T17:40:58.241" v="242" actId="26606"/>
          <ac:spMkLst>
            <pc:docMk/>
            <pc:sldMk cId="2143995344" sldId="261"/>
            <ac:spMk id="20" creationId="{943CAA20-3569-4189-9E48-239A229A86CA}"/>
          </ac:spMkLst>
        </pc:spChg>
        <pc:spChg chg="add del">
          <ac:chgData name="Sridhara Sathyanarayana" userId="70111875-f118-4f5e-9d2f-0879034ec984" providerId="ADAL" clId="{85512D6A-30AB-43EB-8971-55588469017A}" dt="2024-11-27T17:40:58.241" v="242" actId="26606"/>
          <ac:spMkLst>
            <pc:docMk/>
            <pc:sldMk cId="2143995344" sldId="261"/>
            <ac:spMk id="21" creationId="{DA542B6D-E775-4832-91DC-2D20F857813A}"/>
          </ac:spMkLst>
        </pc:spChg>
        <pc:spChg chg="add">
          <ac:chgData name="Sridhara Sathyanarayana" userId="70111875-f118-4f5e-9d2f-0879034ec984" providerId="ADAL" clId="{85512D6A-30AB-43EB-8971-55588469017A}" dt="2024-11-27T17:40:58.258" v="243" actId="26606"/>
          <ac:spMkLst>
            <pc:docMk/>
            <pc:sldMk cId="2143995344" sldId="261"/>
            <ac:spMk id="23" creationId="{6F5A5072-7B47-4D32-B52A-4EBBF590B8A5}"/>
          </ac:spMkLst>
        </pc:spChg>
        <pc:spChg chg="add">
          <ac:chgData name="Sridhara Sathyanarayana" userId="70111875-f118-4f5e-9d2f-0879034ec984" providerId="ADAL" clId="{85512D6A-30AB-43EB-8971-55588469017A}" dt="2024-11-27T17:40:58.258" v="243" actId="26606"/>
          <ac:spMkLst>
            <pc:docMk/>
            <pc:sldMk cId="2143995344" sldId="261"/>
            <ac:spMk id="24" creationId="{9715DAF0-AE1B-46C9-8A6B-DB2AA05AB91D}"/>
          </ac:spMkLst>
        </pc:spChg>
        <pc:spChg chg="add">
          <ac:chgData name="Sridhara Sathyanarayana" userId="70111875-f118-4f5e-9d2f-0879034ec984" providerId="ADAL" clId="{85512D6A-30AB-43EB-8971-55588469017A}" dt="2024-11-27T17:40:58.258" v="243" actId="26606"/>
          <ac:spMkLst>
            <pc:docMk/>
            <pc:sldMk cId="2143995344" sldId="261"/>
            <ac:spMk id="25" creationId="{6016219D-510E-4184-9090-6D5578A87BD1}"/>
          </ac:spMkLst>
        </pc:spChg>
        <pc:spChg chg="add">
          <ac:chgData name="Sridhara Sathyanarayana" userId="70111875-f118-4f5e-9d2f-0879034ec984" providerId="ADAL" clId="{85512D6A-30AB-43EB-8971-55588469017A}" dt="2024-11-27T17:40:58.258" v="243" actId="26606"/>
          <ac:spMkLst>
            <pc:docMk/>
            <pc:sldMk cId="2143995344" sldId="261"/>
            <ac:spMk id="26" creationId="{AFF4A713-7B75-4B21-90D7-5AB19547C728}"/>
          </ac:spMkLst>
        </pc:spChg>
        <pc:spChg chg="add">
          <ac:chgData name="Sridhara Sathyanarayana" userId="70111875-f118-4f5e-9d2f-0879034ec984" providerId="ADAL" clId="{85512D6A-30AB-43EB-8971-55588469017A}" dt="2024-11-27T17:40:58.258" v="243" actId="26606"/>
          <ac:spMkLst>
            <pc:docMk/>
            <pc:sldMk cId="2143995344" sldId="261"/>
            <ac:spMk id="27" creationId="{DC631C0B-6DA6-4E57-8231-CE32B3434A7E}"/>
          </ac:spMkLst>
        </pc:spChg>
        <pc:spChg chg="add">
          <ac:chgData name="Sridhara Sathyanarayana" userId="70111875-f118-4f5e-9d2f-0879034ec984" providerId="ADAL" clId="{85512D6A-30AB-43EB-8971-55588469017A}" dt="2024-11-27T17:40:58.258" v="243" actId="26606"/>
          <ac:spMkLst>
            <pc:docMk/>
            <pc:sldMk cId="2143995344" sldId="261"/>
            <ac:spMk id="28" creationId="{C29501E6-A978-4A61-9689-9085AF97A53A}"/>
          </ac:spMkLst>
        </pc:spChg>
      </pc:sldChg>
      <pc:sldChg chg="addSp delSp modSp add mod">
        <pc:chgData name="Sridhara Sathyanarayana" userId="70111875-f118-4f5e-9d2f-0879034ec984" providerId="ADAL" clId="{85512D6A-30AB-43EB-8971-55588469017A}" dt="2024-11-27T17:45:34.523" v="285" actId="14100"/>
        <pc:sldMkLst>
          <pc:docMk/>
          <pc:sldMk cId="1359293863" sldId="262"/>
        </pc:sldMkLst>
        <pc:spChg chg="del">
          <ac:chgData name="Sridhara Sathyanarayana" userId="70111875-f118-4f5e-9d2f-0879034ec984" providerId="ADAL" clId="{85512D6A-30AB-43EB-8971-55588469017A}" dt="2024-11-27T17:44:24.818" v="265" actId="26606"/>
          <ac:spMkLst>
            <pc:docMk/>
            <pc:sldMk cId="1359293863" sldId="262"/>
            <ac:spMk id="30" creationId="{368EC859-7022-C595-AA32-20A4C4864CFF}"/>
          </ac:spMkLst>
        </pc:spChg>
        <pc:spChg chg="del">
          <ac:chgData name="Sridhara Sathyanarayana" userId="70111875-f118-4f5e-9d2f-0879034ec984" providerId="ADAL" clId="{85512D6A-30AB-43EB-8971-55588469017A}" dt="2024-11-27T17:44:24.818" v="265" actId="26606"/>
          <ac:spMkLst>
            <pc:docMk/>
            <pc:sldMk cId="1359293863" sldId="262"/>
            <ac:spMk id="31" creationId="{7351826F-635C-6CCD-CB72-C460AD79799F}"/>
          </ac:spMkLst>
        </pc:spChg>
        <pc:spChg chg="del">
          <ac:chgData name="Sridhara Sathyanarayana" userId="70111875-f118-4f5e-9d2f-0879034ec984" providerId="ADAL" clId="{85512D6A-30AB-43EB-8971-55588469017A}" dt="2024-11-27T17:44:24.818" v="265" actId="26606"/>
          <ac:spMkLst>
            <pc:docMk/>
            <pc:sldMk cId="1359293863" sldId="262"/>
            <ac:spMk id="32" creationId="{16F7C792-DE5B-85E9-99CA-741DB78D0599}"/>
          </ac:spMkLst>
        </pc:spChg>
        <pc:spChg chg="del">
          <ac:chgData name="Sridhara Sathyanarayana" userId="70111875-f118-4f5e-9d2f-0879034ec984" providerId="ADAL" clId="{85512D6A-30AB-43EB-8971-55588469017A}" dt="2024-11-27T17:44:24.818" v="265" actId="26606"/>
          <ac:spMkLst>
            <pc:docMk/>
            <pc:sldMk cId="1359293863" sldId="262"/>
            <ac:spMk id="33" creationId="{0CBA6C22-95CE-EED0-112F-1D9EA703AC5D}"/>
          </ac:spMkLst>
        </pc:spChg>
        <pc:spChg chg="add del">
          <ac:chgData name="Sridhara Sathyanarayana" userId="70111875-f118-4f5e-9d2f-0879034ec984" providerId="ADAL" clId="{85512D6A-30AB-43EB-8971-55588469017A}" dt="2024-11-27T17:45:10.668" v="281" actId="26606"/>
          <ac:spMkLst>
            <pc:docMk/>
            <pc:sldMk cId="1359293863" sldId="262"/>
            <ac:spMk id="38" creationId="{A8384FB5-9ADC-4DDC-881B-597D56F5B15D}"/>
          </ac:spMkLst>
        </pc:spChg>
        <pc:spChg chg="add del">
          <ac:chgData name="Sridhara Sathyanarayana" userId="70111875-f118-4f5e-9d2f-0879034ec984" providerId="ADAL" clId="{85512D6A-30AB-43EB-8971-55588469017A}" dt="2024-11-27T17:45:10.668" v="281" actId="26606"/>
          <ac:spMkLst>
            <pc:docMk/>
            <pc:sldMk cId="1359293863" sldId="262"/>
            <ac:spMk id="40" creationId="{1199E1B1-A8C0-4FE8-A5A8-1CB41D69F857}"/>
          </ac:spMkLst>
        </pc:spChg>
        <pc:spChg chg="add del">
          <ac:chgData name="Sridhara Sathyanarayana" userId="70111875-f118-4f5e-9d2f-0879034ec984" providerId="ADAL" clId="{85512D6A-30AB-43EB-8971-55588469017A}" dt="2024-11-27T17:45:10.668" v="281" actId="26606"/>
          <ac:spMkLst>
            <pc:docMk/>
            <pc:sldMk cId="1359293863" sldId="262"/>
            <ac:spMk id="42" creationId="{84A8DE83-DE75-4B41-9DB4-A7EC0B0DEC0B}"/>
          </ac:spMkLst>
        </pc:spChg>
        <pc:spChg chg="add del">
          <ac:chgData name="Sridhara Sathyanarayana" userId="70111875-f118-4f5e-9d2f-0879034ec984" providerId="ADAL" clId="{85512D6A-30AB-43EB-8971-55588469017A}" dt="2024-11-27T17:45:10.668" v="281" actId="26606"/>
          <ac:spMkLst>
            <pc:docMk/>
            <pc:sldMk cId="1359293863" sldId="262"/>
            <ac:spMk id="44" creationId="{A7009A0A-BEF5-4EAC-AF15-E4F9F002E239}"/>
          </ac:spMkLst>
        </pc:spChg>
        <pc:spChg chg="add del">
          <ac:chgData name="Sridhara Sathyanarayana" userId="70111875-f118-4f5e-9d2f-0879034ec984" providerId="ADAL" clId="{85512D6A-30AB-43EB-8971-55588469017A}" dt="2024-11-27T17:45:10.648" v="280" actId="26606"/>
          <ac:spMkLst>
            <pc:docMk/>
            <pc:sldMk cId="1359293863" sldId="262"/>
            <ac:spMk id="49" creationId="{A8384FB5-9ADC-4DDC-881B-597D56F5B15D}"/>
          </ac:spMkLst>
        </pc:spChg>
        <pc:spChg chg="add del">
          <ac:chgData name="Sridhara Sathyanarayana" userId="70111875-f118-4f5e-9d2f-0879034ec984" providerId="ADAL" clId="{85512D6A-30AB-43EB-8971-55588469017A}" dt="2024-11-27T17:45:10.648" v="280" actId="26606"/>
          <ac:spMkLst>
            <pc:docMk/>
            <pc:sldMk cId="1359293863" sldId="262"/>
            <ac:spMk id="51" creationId="{1199E1B1-A8C0-4FE8-A5A8-1CB41D69F857}"/>
          </ac:spMkLst>
        </pc:spChg>
        <pc:spChg chg="add del">
          <ac:chgData name="Sridhara Sathyanarayana" userId="70111875-f118-4f5e-9d2f-0879034ec984" providerId="ADAL" clId="{85512D6A-30AB-43EB-8971-55588469017A}" dt="2024-11-27T17:45:10.648" v="280" actId="26606"/>
          <ac:spMkLst>
            <pc:docMk/>
            <pc:sldMk cId="1359293863" sldId="262"/>
            <ac:spMk id="53" creationId="{84A8DE83-DE75-4B41-9DB4-A7EC0B0DEC0B}"/>
          </ac:spMkLst>
        </pc:spChg>
        <pc:spChg chg="add del">
          <ac:chgData name="Sridhara Sathyanarayana" userId="70111875-f118-4f5e-9d2f-0879034ec984" providerId="ADAL" clId="{85512D6A-30AB-43EB-8971-55588469017A}" dt="2024-11-27T17:45:10.648" v="280" actId="26606"/>
          <ac:spMkLst>
            <pc:docMk/>
            <pc:sldMk cId="1359293863" sldId="262"/>
            <ac:spMk id="55" creationId="{A7009A0A-BEF5-4EAC-AF15-E4F9F002E239}"/>
          </ac:spMkLst>
        </pc:spChg>
        <pc:spChg chg="add">
          <ac:chgData name="Sridhara Sathyanarayana" userId="70111875-f118-4f5e-9d2f-0879034ec984" providerId="ADAL" clId="{85512D6A-30AB-43EB-8971-55588469017A}" dt="2024-11-27T17:45:10.668" v="281" actId="26606"/>
          <ac:spMkLst>
            <pc:docMk/>
            <pc:sldMk cId="1359293863" sldId="262"/>
            <ac:spMk id="57" creationId="{A8384FB5-9ADC-4DDC-881B-597D56F5B15D}"/>
          </ac:spMkLst>
        </pc:spChg>
        <pc:spChg chg="add">
          <ac:chgData name="Sridhara Sathyanarayana" userId="70111875-f118-4f5e-9d2f-0879034ec984" providerId="ADAL" clId="{85512D6A-30AB-43EB-8971-55588469017A}" dt="2024-11-27T17:45:10.668" v="281" actId="26606"/>
          <ac:spMkLst>
            <pc:docMk/>
            <pc:sldMk cId="1359293863" sldId="262"/>
            <ac:spMk id="58" creationId="{1199E1B1-A8C0-4FE8-A5A8-1CB41D69F857}"/>
          </ac:spMkLst>
        </pc:spChg>
        <pc:spChg chg="add">
          <ac:chgData name="Sridhara Sathyanarayana" userId="70111875-f118-4f5e-9d2f-0879034ec984" providerId="ADAL" clId="{85512D6A-30AB-43EB-8971-55588469017A}" dt="2024-11-27T17:45:10.668" v="281" actId="26606"/>
          <ac:spMkLst>
            <pc:docMk/>
            <pc:sldMk cId="1359293863" sldId="262"/>
            <ac:spMk id="59" creationId="{84A8DE83-DE75-4B41-9DB4-A7EC0B0DEC0B}"/>
          </ac:spMkLst>
        </pc:spChg>
        <pc:spChg chg="add">
          <ac:chgData name="Sridhara Sathyanarayana" userId="70111875-f118-4f5e-9d2f-0879034ec984" providerId="ADAL" clId="{85512D6A-30AB-43EB-8971-55588469017A}" dt="2024-11-27T17:45:10.668" v="281" actId="26606"/>
          <ac:spMkLst>
            <pc:docMk/>
            <pc:sldMk cId="1359293863" sldId="262"/>
            <ac:spMk id="60" creationId="{A7009A0A-BEF5-4EAC-AF15-E4F9F002E239}"/>
          </ac:spMkLst>
        </pc:spChg>
        <pc:graphicFrameChg chg="del">
          <ac:chgData name="Sridhara Sathyanarayana" userId="70111875-f118-4f5e-9d2f-0879034ec984" providerId="ADAL" clId="{85512D6A-30AB-43EB-8971-55588469017A}" dt="2024-11-27T17:44:12.786" v="263" actId="478"/>
          <ac:graphicFrameMkLst>
            <pc:docMk/>
            <pc:sldMk cId="1359293863" sldId="262"/>
            <ac:graphicFrameMk id="4" creationId="{801B563F-F628-C786-259E-62FC81123E67}"/>
          </ac:graphicFrameMkLst>
        </pc:graphicFrameChg>
        <pc:graphicFrameChg chg="add mod modGraphic">
          <ac:chgData name="Sridhara Sathyanarayana" userId="70111875-f118-4f5e-9d2f-0879034ec984" providerId="ADAL" clId="{85512D6A-30AB-43EB-8971-55588469017A}" dt="2024-11-27T17:45:34.523" v="285" actId="14100"/>
          <ac:graphicFrameMkLst>
            <pc:docMk/>
            <pc:sldMk cId="1359293863" sldId="262"/>
            <ac:graphicFrameMk id="5" creationId="{EFA567DD-25B5-C821-D1F5-D32C4F6D64E5}"/>
          </ac:graphicFrameMkLst>
        </pc:graphicFrameChg>
      </pc:sldChg>
      <pc:sldChg chg="addSp delSp modSp add mod">
        <pc:chgData name="Sridhara Sathyanarayana" userId="70111875-f118-4f5e-9d2f-0879034ec984" providerId="ADAL" clId="{85512D6A-30AB-43EB-8971-55588469017A}" dt="2024-11-27T17:46:30.705" v="292" actId="26606"/>
        <pc:sldMkLst>
          <pc:docMk/>
          <pc:sldMk cId="1834828281" sldId="263"/>
        </pc:sldMkLst>
        <pc:spChg chg="mod">
          <ac:chgData name="Sridhara Sathyanarayana" userId="70111875-f118-4f5e-9d2f-0879034ec984" providerId="ADAL" clId="{85512D6A-30AB-43EB-8971-55588469017A}" dt="2024-11-27T17:46:07.661" v="288"/>
          <ac:spMkLst>
            <pc:docMk/>
            <pc:sldMk cId="1834828281" sldId="263"/>
            <ac:spMk id="3" creationId="{5CBF5E9B-47B8-D1DD-4D49-8F0A756ADC76}"/>
          </ac:spMkLst>
        </pc:spChg>
        <pc:spChg chg="del">
          <ac:chgData name="Sridhara Sathyanarayana" userId="70111875-f118-4f5e-9d2f-0879034ec984" providerId="ADAL" clId="{85512D6A-30AB-43EB-8971-55588469017A}" dt="2024-11-27T17:46:30.705" v="292" actId="26606"/>
          <ac:spMkLst>
            <pc:docMk/>
            <pc:sldMk cId="1834828281" sldId="263"/>
            <ac:spMk id="57" creationId="{67218FA8-6123-AE3B-4441-3D8D734531BA}"/>
          </ac:spMkLst>
        </pc:spChg>
        <pc:spChg chg="del">
          <ac:chgData name="Sridhara Sathyanarayana" userId="70111875-f118-4f5e-9d2f-0879034ec984" providerId="ADAL" clId="{85512D6A-30AB-43EB-8971-55588469017A}" dt="2024-11-27T17:46:30.705" v="292" actId="26606"/>
          <ac:spMkLst>
            <pc:docMk/>
            <pc:sldMk cId="1834828281" sldId="263"/>
            <ac:spMk id="58" creationId="{5397FDCB-002D-C6E8-8367-3BCE506948A4}"/>
          </ac:spMkLst>
        </pc:spChg>
        <pc:spChg chg="del">
          <ac:chgData name="Sridhara Sathyanarayana" userId="70111875-f118-4f5e-9d2f-0879034ec984" providerId="ADAL" clId="{85512D6A-30AB-43EB-8971-55588469017A}" dt="2024-11-27T17:46:30.705" v="292" actId="26606"/>
          <ac:spMkLst>
            <pc:docMk/>
            <pc:sldMk cId="1834828281" sldId="263"/>
            <ac:spMk id="59" creationId="{0636803C-5CBA-A663-7CFE-C3CBD2993EBA}"/>
          </ac:spMkLst>
        </pc:spChg>
        <pc:spChg chg="del">
          <ac:chgData name="Sridhara Sathyanarayana" userId="70111875-f118-4f5e-9d2f-0879034ec984" providerId="ADAL" clId="{85512D6A-30AB-43EB-8971-55588469017A}" dt="2024-11-27T17:46:30.705" v="292" actId="26606"/>
          <ac:spMkLst>
            <pc:docMk/>
            <pc:sldMk cId="1834828281" sldId="263"/>
            <ac:spMk id="60" creationId="{C7DD6A43-721A-F2CE-D9CB-600F19642778}"/>
          </ac:spMkLst>
        </pc:spChg>
        <pc:spChg chg="add">
          <ac:chgData name="Sridhara Sathyanarayana" userId="70111875-f118-4f5e-9d2f-0879034ec984" providerId="ADAL" clId="{85512D6A-30AB-43EB-8971-55588469017A}" dt="2024-11-27T17:46:30.705" v="292" actId="26606"/>
          <ac:spMkLst>
            <pc:docMk/>
            <pc:sldMk cId="1834828281" sldId="263"/>
            <ac:spMk id="65" creationId="{A8384FB5-9ADC-4DDC-881B-597D56F5B15D}"/>
          </ac:spMkLst>
        </pc:spChg>
        <pc:spChg chg="add">
          <ac:chgData name="Sridhara Sathyanarayana" userId="70111875-f118-4f5e-9d2f-0879034ec984" providerId="ADAL" clId="{85512D6A-30AB-43EB-8971-55588469017A}" dt="2024-11-27T17:46:30.705" v="292" actId="26606"/>
          <ac:spMkLst>
            <pc:docMk/>
            <pc:sldMk cId="1834828281" sldId="263"/>
            <ac:spMk id="67" creationId="{1199E1B1-A8C0-4FE8-A5A8-1CB41D69F857}"/>
          </ac:spMkLst>
        </pc:spChg>
        <pc:spChg chg="add">
          <ac:chgData name="Sridhara Sathyanarayana" userId="70111875-f118-4f5e-9d2f-0879034ec984" providerId="ADAL" clId="{85512D6A-30AB-43EB-8971-55588469017A}" dt="2024-11-27T17:46:30.705" v="292" actId="26606"/>
          <ac:spMkLst>
            <pc:docMk/>
            <pc:sldMk cId="1834828281" sldId="263"/>
            <ac:spMk id="69" creationId="{84A8DE83-DE75-4B41-9DB4-A7EC0B0DEC0B}"/>
          </ac:spMkLst>
        </pc:spChg>
        <pc:spChg chg="add">
          <ac:chgData name="Sridhara Sathyanarayana" userId="70111875-f118-4f5e-9d2f-0879034ec984" providerId="ADAL" clId="{85512D6A-30AB-43EB-8971-55588469017A}" dt="2024-11-27T17:46:30.705" v="292" actId="26606"/>
          <ac:spMkLst>
            <pc:docMk/>
            <pc:sldMk cId="1834828281" sldId="263"/>
            <ac:spMk id="71" creationId="{A7009A0A-BEF5-4EAC-AF15-E4F9F002E239}"/>
          </ac:spMkLst>
        </pc:spChg>
        <pc:graphicFrameChg chg="add mod modGraphic">
          <ac:chgData name="Sridhara Sathyanarayana" userId="70111875-f118-4f5e-9d2f-0879034ec984" providerId="ADAL" clId="{85512D6A-30AB-43EB-8971-55588469017A}" dt="2024-11-27T17:46:30.705" v="292" actId="26606"/>
          <ac:graphicFrameMkLst>
            <pc:docMk/>
            <pc:sldMk cId="1834828281" sldId="263"/>
            <ac:graphicFrameMk id="4" creationId="{A92A9299-F5EB-595A-DFEE-BA5253876A9C}"/>
          </ac:graphicFrameMkLst>
        </pc:graphicFrameChg>
        <pc:graphicFrameChg chg="del">
          <ac:chgData name="Sridhara Sathyanarayana" userId="70111875-f118-4f5e-9d2f-0879034ec984" providerId="ADAL" clId="{85512D6A-30AB-43EB-8971-55588469017A}" dt="2024-11-27T17:46:04.101" v="287" actId="478"/>
          <ac:graphicFrameMkLst>
            <pc:docMk/>
            <pc:sldMk cId="1834828281" sldId="263"/>
            <ac:graphicFrameMk id="5" creationId="{B0356B30-C55C-9514-41B9-A4AD5EFAD0ED}"/>
          </ac:graphicFrameMkLst>
        </pc:graphicFrameChg>
      </pc:sldChg>
      <pc:sldChg chg="addSp delSp modSp add mod">
        <pc:chgData name="Sridhara Sathyanarayana" userId="70111875-f118-4f5e-9d2f-0879034ec984" providerId="ADAL" clId="{85512D6A-30AB-43EB-8971-55588469017A}" dt="2024-11-27T17:54:14.995" v="464" actId="20577"/>
        <pc:sldMkLst>
          <pc:docMk/>
          <pc:sldMk cId="3298502176" sldId="264"/>
        </pc:sldMkLst>
        <pc:spChg chg="mod">
          <ac:chgData name="Sridhara Sathyanarayana" userId="70111875-f118-4f5e-9d2f-0879034ec984" providerId="ADAL" clId="{85512D6A-30AB-43EB-8971-55588469017A}" dt="2024-11-27T17:48:14.823" v="299" actId="20577"/>
          <ac:spMkLst>
            <pc:docMk/>
            <pc:sldMk cId="3298502176" sldId="264"/>
            <ac:spMk id="2" creationId="{64B40A2E-93E6-6437-BC1E-02372EA853E9}"/>
          </ac:spMkLst>
        </pc:spChg>
        <pc:spChg chg="mod">
          <ac:chgData name="Sridhara Sathyanarayana" userId="70111875-f118-4f5e-9d2f-0879034ec984" providerId="ADAL" clId="{85512D6A-30AB-43EB-8971-55588469017A}" dt="2024-11-27T17:48:21.937" v="307" actId="20577"/>
          <ac:spMkLst>
            <pc:docMk/>
            <pc:sldMk cId="3298502176" sldId="264"/>
            <ac:spMk id="3" creationId="{C6862AA3-5414-1435-09CC-378A0D88622E}"/>
          </ac:spMkLst>
        </pc:spChg>
        <pc:spChg chg="add mod">
          <ac:chgData name="Sridhara Sathyanarayana" userId="70111875-f118-4f5e-9d2f-0879034ec984" providerId="ADAL" clId="{85512D6A-30AB-43EB-8971-55588469017A}" dt="2024-11-27T17:49:02.717" v="312" actId="1076"/>
          <ac:spMkLst>
            <pc:docMk/>
            <pc:sldMk cId="3298502176" sldId="264"/>
            <ac:spMk id="6" creationId="{151C03A9-07C4-7A66-22E7-19A38974E039}"/>
          </ac:spMkLst>
        </pc:spChg>
        <pc:spChg chg="add mod">
          <ac:chgData name="Sridhara Sathyanarayana" userId="70111875-f118-4f5e-9d2f-0879034ec984" providerId="ADAL" clId="{85512D6A-30AB-43EB-8971-55588469017A}" dt="2024-11-27T17:49:22.197" v="314" actId="1076"/>
          <ac:spMkLst>
            <pc:docMk/>
            <pc:sldMk cId="3298502176" sldId="264"/>
            <ac:spMk id="8" creationId="{D6BE88E4-287A-08B4-2049-DBE5B2BF27BC}"/>
          </ac:spMkLst>
        </pc:spChg>
        <pc:spChg chg="add mod">
          <ac:chgData name="Sridhara Sathyanarayana" userId="70111875-f118-4f5e-9d2f-0879034ec984" providerId="ADAL" clId="{85512D6A-30AB-43EB-8971-55588469017A}" dt="2024-11-27T17:49:46.015" v="368" actId="1036"/>
          <ac:spMkLst>
            <pc:docMk/>
            <pc:sldMk cId="3298502176" sldId="264"/>
            <ac:spMk id="9" creationId="{7EE625E0-96D4-B5CF-4173-E7EEF91937DE}"/>
          </ac:spMkLst>
        </pc:spChg>
        <pc:spChg chg="add mod">
          <ac:chgData name="Sridhara Sathyanarayana" userId="70111875-f118-4f5e-9d2f-0879034ec984" providerId="ADAL" clId="{85512D6A-30AB-43EB-8971-55588469017A}" dt="2024-11-27T17:50:24.579" v="375" actId="113"/>
          <ac:spMkLst>
            <pc:docMk/>
            <pc:sldMk cId="3298502176" sldId="264"/>
            <ac:spMk id="11" creationId="{A118285E-C273-B0FD-C2B2-C2AC817433EF}"/>
          </ac:spMkLst>
        </pc:spChg>
        <pc:spChg chg="add mod">
          <ac:chgData name="Sridhara Sathyanarayana" userId="70111875-f118-4f5e-9d2f-0879034ec984" providerId="ADAL" clId="{85512D6A-30AB-43EB-8971-55588469017A}" dt="2024-11-27T17:50:42.381" v="377" actId="1076"/>
          <ac:spMkLst>
            <pc:docMk/>
            <pc:sldMk cId="3298502176" sldId="264"/>
            <ac:spMk id="13" creationId="{1DBEE36F-DA32-E0DD-E89B-9CF66EADE29E}"/>
          </ac:spMkLst>
        </pc:spChg>
        <pc:spChg chg="add mod">
          <ac:chgData name="Sridhara Sathyanarayana" userId="70111875-f118-4f5e-9d2f-0879034ec984" providerId="ADAL" clId="{85512D6A-30AB-43EB-8971-55588469017A}" dt="2024-11-27T17:54:14.995" v="464" actId="20577"/>
          <ac:spMkLst>
            <pc:docMk/>
            <pc:sldMk cId="3298502176" sldId="264"/>
            <ac:spMk id="15" creationId="{E866D570-FD2C-47DF-AB23-F5F2F201DB9A}"/>
          </ac:spMkLst>
        </pc:spChg>
        <pc:graphicFrameChg chg="del mod modGraphic">
          <ac:chgData name="Sridhara Sathyanarayana" userId="70111875-f118-4f5e-9d2f-0879034ec984" providerId="ADAL" clId="{85512D6A-30AB-43EB-8971-55588469017A}" dt="2024-11-27T17:48:37.259" v="310" actId="478"/>
          <ac:graphicFrameMkLst>
            <pc:docMk/>
            <pc:sldMk cId="3298502176" sldId="264"/>
            <ac:graphicFrameMk id="4" creationId="{BBBC941C-752B-DCD1-11D5-6229979CDB2C}"/>
          </ac:graphicFrameMkLst>
        </pc:graphicFrameChg>
      </pc:sldChg>
      <pc:sldChg chg="addSp delSp modSp add mod">
        <pc:chgData name="Sridhara Sathyanarayana" userId="70111875-f118-4f5e-9d2f-0879034ec984" providerId="ADAL" clId="{85512D6A-30AB-43EB-8971-55588469017A}" dt="2024-11-27T18:01:51.407" v="492" actId="1076"/>
        <pc:sldMkLst>
          <pc:docMk/>
          <pc:sldMk cId="3320804844" sldId="265"/>
        </pc:sldMkLst>
        <pc:spChg chg="mod">
          <ac:chgData name="Sridhara Sathyanarayana" userId="70111875-f118-4f5e-9d2f-0879034ec984" providerId="ADAL" clId="{85512D6A-30AB-43EB-8971-55588469017A}" dt="2024-11-27T17:51:33.923" v="385" actId="20577"/>
          <ac:spMkLst>
            <pc:docMk/>
            <pc:sldMk cId="3320804844" sldId="265"/>
            <ac:spMk id="3" creationId="{84EE8901-FC88-8FD3-0869-1CFBDEB46844}"/>
          </ac:spMkLst>
        </pc:spChg>
        <pc:spChg chg="add mod">
          <ac:chgData name="Sridhara Sathyanarayana" userId="70111875-f118-4f5e-9d2f-0879034ec984" providerId="ADAL" clId="{85512D6A-30AB-43EB-8971-55588469017A}" dt="2024-11-27T17:55:03.808" v="466" actId="1076"/>
          <ac:spMkLst>
            <pc:docMk/>
            <pc:sldMk cId="3320804844" sldId="265"/>
            <ac:spMk id="5" creationId="{0FFBA83F-0F9E-CEED-1962-C1D4ACA37698}"/>
          </ac:spMkLst>
        </pc:spChg>
        <pc:spChg chg="del">
          <ac:chgData name="Sridhara Sathyanarayana" userId="70111875-f118-4f5e-9d2f-0879034ec984" providerId="ADAL" clId="{85512D6A-30AB-43EB-8971-55588469017A}" dt="2024-11-27T17:51:28.651" v="380" actId="478"/>
          <ac:spMkLst>
            <pc:docMk/>
            <pc:sldMk cId="3320804844" sldId="265"/>
            <ac:spMk id="6" creationId="{96AFDC3C-11A7-CD51-2F10-0C76476F4D7E}"/>
          </ac:spMkLst>
        </pc:spChg>
        <pc:spChg chg="del">
          <ac:chgData name="Sridhara Sathyanarayana" userId="70111875-f118-4f5e-9d2f-0879034ec984" providerId="ADAL" clId="{85512D6A-30AB-43EB-8971-55588469017A}" dt="2024-11-27T17:51:25.977" v="379" actId="478"/>
          <ac:spMkLst>
            <pc:docMk/>
            <pc:sldMk cId="3320804844" sldId="265"/>
            <ac:spMk id="8" creationId="{0727249E-6A7F-91E4-CAE4-EC9AD79F07E7}"/>
          </ac:spMkLst>
        </pc:spChg>
        <pc:spChg chg="add mod">
          <ac:chgData name="Sridhara Sathyanarayana" userId="70111875-f118-4f5e-9d2f-0879034ec984" providerId="ADAL" clId="{85512D6A-30AB-43EB-8971-55588469017A}" dt="2024-11-27T17:56:19.376" v="476" actId="20577"/>
          <ac:spMkLst>
            <pc:docMk/>
            <pc:sldMk cId="3320804844" sldId="265"/>
            <ac:spMk id="9" creationId="{D812F125-AD76-69E9-FAA9-C02C4E3037BE}"/>
          </ac:spMkLst>
        </pc:spChg>
        <pc:spChg chg="del">
          <ac:chgData name="Sridhara Sathyanarayana" userId="70111875-f118-4f5e-9d2f-0879034ec984" providerId="ADAL" clId="{85512D6A-30AB-43EB-8971-55588469017A}" dt="2024-11-27T17:51:25.977" v="379" actId="478"/>
          <ac:spMkLst>
            <pc:docMk/>
            <pc:sldMk cId="3320804844" sldId="265"/>
            <ac:spMk id="11" creationId="{3D3ABEA2-5494-012E-87C0-2A64BEE9C5AA}"/>
          </ac:spMkLst>
        </pc:spChg>
        <pc:spChg chg="add mod">
          <ac:chgData name="Sridhara Sathyanarayana" userId="70111875-f118-4f5e-9d2f-0879034ec984" providerId="ADAL" clId="{85512D6A-30AB-43EB-8971-55588469017A}" dt="2024-11-27T17:57:31.045" v="486" actId="20577"/>
          <ac:spMkLst>
            <pc:docMk/>
            <pc:sldMk cId="3320804844" sldId="265"/>
            <ac:spMk id="12" creationId="{08F9C62B-C3CA-3239-F0B1-29FCBD520EF1}"/>
          </ac:spMkLst>
        </pc:spChg>
        <pc:spChg chg="del">
          <ac:chgData name="Sridhara Sathyanarayana" userId="70111875-f118-4f5e-9d2f-0879034ec984" providerId="ADAL" clId="{85512D6A-30AB-43EB-8971-55588469017A}" dt="2024-11-27T17:51:25.977" v="379" actId="478"/>
          <ac:spMkLst>
            <pc:docMk/>
            <pc:sldMk cId="3320804844" sldId="265"/>
            <ac:spMk id="13" creationId="{5555E356-88A0-C7E4-8288-19FC6E5DC7E4}"/>
          </ac:spMkLst>
        </pc:spChg>
        <pc:spChg chg="add mod">
          <ac:chgData name="Sridhara Sathyanarayana" userId="70111875-f118-4f5e-9d2f-0879034ec984" providerId="ADAL" clId="{85512D6A-30AB-43EB-8971-55588469017A}" dt="2024-11-27T18:00:13.791" v="488" actId="1076"/>
          <ac:spMkLst>
            <pc:docMk/>
            <pc:sldMk cId="3320804844" sldId="265"/>
            <ac:spMk id="15" creationId="{9B02F508-5071-58A4-E3B3-DB8FB82361AA}"/>
          </ac:spMkLst>
        </pc:spChg>
        <pc:spChg chg="add mod">
          <ac:chgData name="Sridhara Sathyanarayana" userId="70111875-f118-4f5e-9d2f-0879034ec984" providerId="ADAL" clId="{85512D6A-30AB-43EB-8971-55588469017A}" dt="2024-11-27T18:01:32.928" v="490" actId="1076"/>
          <ac:spMkLst>
            <pc:docMk/>
            <pc:sldMk cId="3320804844" sldId="265"/>
            <ac:spMk id="17" creationId="{C1CF1B7B-6FB2-F319-23CC-6AA42293D99C}"/>
          </ac:spMkLst>
        </pc:spChg>
        <pc:spChg chg="add mod">
          <ac:chgData name="Sridhara Sathyanarayana" userId="70111875-f118-4f5e-9d2f-0879034ec984" providerId="ADAL" clId="{85512D6A-30AB-43EB-8971-55588469017A}" dt="2024-11-27T18:01:51.407" v="492" actId="1076"/>
          <ac:spMkLst>
            <pc:docMk/>
            <pc:sldMk cId="3320804844" sldId="265"/>
            <ac:spMk id="19" creationId="{FE9A758E-90FF-5545-7C2C-243A9CE88E9D}"/>
          </ac:spMkLst>
        </pc:spChg>
      </pc:sldChg>
      <pc:sldChg chg="addSp delSp modSp add mod">
        <pc:chgData name="Sridhara Sathyanarayana" userId="70111875-f118-4f5e-9d2f-0879034ec984" providerId="ADAL" clId="{85512D6A-30AB-43EB-8971-55588469017A}" dt="2024-11-27T18:15:05.668" v="541" actId="14100"/>
        <pc:sldMkLst>
          <pc:docMk/>
          <pc:sldMk cId="2346168115" sldId="266"/>
        </pc:sldMkLst>
        <pc:spChg chg="mod">
          <ac:chgData name="Sridhara Sathyanarayana" userId="70111875-f118-4f5e-9d2f-0879034ec984" providerId="ADAL" clId="{85512D6A-30AB-43EB-8971-55588469017A}" dt="2024-11-27T18:04:04.473" v="514" actId="20577"/>
          <ac:spMkLst>
            <pc:docMk/>
            <pc:sldMk cId="2346168115" sldId="266"/>
            <ac:spMk id="2" creationId="{A280FC09-237C-590A-3EA3-CDD3AD3A5B8C}"/>
          </ac:spMkLst>
        </pc:spChg>
        <pc:spChg chg="mod">
          <ac:chgData name="Sridhara Sathyanarayana" userId="70111875-f118-4f5e-9d2f-0879034ec984" providerId="ADAL" clId="{85512D6A-30AB-43EB-8971-55588469017A}" dt="2024-11-27T18:03:36.134" v="494" actId="20577"/>
          <ac:spMkLst>
            <pc:docMk/>
            <pc:sldMk cId="2346168115" sldId="266"/>
            <ac:spMk id="3" creationId="{47FCD519-8B94-2F50-A3C0-51C9E9DDB23D}"/>
          </ac:spMkLst>
        </pc:spChg>
        <pc:spChg chg="del">
          <ac:chgData name="Sridhara Sathyanarayana" userId="70111875-f118-4f5e-9d2f-0879034ec984" providerId="ADAL" clId="{85512D6A-30AB-43EB-8971-55588469017A}" dt="2024-11-27T18:04:19.986" v="515" actId="478"/>
          <ac:spMkLst>
            <pc:docMk/>
            <pc:sldMk cId="2346168115" sldId="266"/>
            <ac:spMk id="5" creationId="{B12D2141-F683-D9FE-94D5-AC8F6B76E326}"/>
          </ac:spMkLst>
        </pc:spChg>
        <pc:spChg chg="add mod">
          <ac:chgData name="Sridhara Sathyanarayana" userId="70111875-f118-4f5e-9d2f-0879034ec984" providerId="ADAL" clId="{85512D6A-30AB-43EB-8971-55588469017A}" dt="2024-11-27T18:05:02.296" v="520" actId="14100"/>
          <ac:spMkLst>
            <pc:docMk/>
            <pc:sldMk cId="2346168115" sldId="266"/>
            <ac:spMk id="6" creationId="{9E209409-4376-C711-CDCD-9F9B68E55A4C}"/>
          </ac:spMkLst>
        </pc:spChg>
        <pc:spChg chg="add mod">
          <ac:chgData name="Sridhara Sathyanarayana" userId="70111875-f118-4f5e-9d2f-0879034ec984" providerId="ADAL" clId="{85512D6A-30AB-43EB-8971-55588469017A}" dt="2024-11-27T18:05:22.862" v="523" actId="14100"/>
          <ac:spMkLst>
            <pc:docMk/>
            <pc:sldMk cId="2346168115" sldId="266"/>
            <ac:spMk id="8" creationId="{D5214584-D3B4-9365-F937-701718A2AC05}"/>
          </ac:spMkLst>
        </pc:spChg>
        <pc:spChg chg="del">
          <ac:chgData name="Sridhara Sathyanarayana" userId="70111875-f118-4f5e-9d2f-0879034ec984" providerId="ADAL" clId="{85512D6A-30AB-43EB-8971-55588469017A}" dt="2024-11-27T18:04:19.986" v="515" actId="478"/>
          <ac:spMkLst>
            <pc:docMk/>
            <pc:sldMk cId="2346168115" sldId="266"/>
            <ac:spMk id="9" creationId="{4D49AEAD-960F-E911-4301-7966B7373551}"/>
          </ac:spMkLst>
        </pc:spChg>
        <pc:spChg chg="add mod">
          <ac:chgData name="Sridhara Sathyanarayana" userId="70111875-f118-4f5e-9d2f-0879034ec984" providerId="ADAL" clId="{85512D6A-30AB-43EB-8971-55588469017A}" dt="2024-11-27T18:07:37.526" v="534" actId="20577"/>
          <ac:spMkLst>
            <pc:docMk/>
            <pc:sldMk cId="2346168115" sldId="266"/>
            <ac:spMk id="11" creationId="{7F749F4A-42A9-F351-DF9E-D1389AA654A4}"/>
          </ac:spMkLst>
        </pc:spChg>
        <pc:spChg chg="del mod">
          <ac:chgData name="Sridhara Sathyanarayana" userId="70111875-f118-4f5e-9d2f-0879034ec984" providerId="ADAL" clId="{85512D6A-30AB-43EB-8971-55588469017A}" dt="2024-11-27T18:04:27.836" v="517" actId="478"/>
          <ac:spMkLst>
            <pc:docMk/>
            <pc:sldMk cId="2346168115" sldId="266"/>
            <ac:spMk id="12" creationId="{3C4CA72A-FD41-99DB-6D41-AB8CD8F3C4B8}"/>
          </ac:spMkLst>
        </pc:spChg>
        <pc:spChg chg="add mod">
          <ac:chgData name="Sridhara Sathyanarayana" userId="70111875-f118-4f5e-9d2f-0879034ec984" providerId="ADAL" clId="{85512D6A-30AB-43EB-8971-55588469017A}" dt="2024-11-27T18:07:55.060" v="535" actId="1076"/>
          <ac:spMkLst>
            <pc:docMk/>
            <pc:sldMk cId="2346168115" sldId="266"/>
            <ac:spMk id="14" creationId="{0E5CA065-3844-E64F-D41D-1723DCC34C1C}"/>
          </ac:spMkLst>
        </pc:spChg>
        <pc:spChg chg="del">
          <ac:chgData name="Sridhara Sathyanarayana" userId="70111875-f118-4f5e-9d2f-0879034ec984" providerId="ADAL" clId="{85512D6A-30AB-43EB-8971-55588469017A}" dt="2024-11-27T18:04:19.986" v="515" actId="478"/>
          <ac:spMkLst>
            <pc:docMk/>
            <pc:sldMk cId="2346168115" sldId="266"/>
            <ac:spMk id="15" creationId="{FC671CC1-96F9-6F7B-F6AA-F938E965B256}"/>
          </ac:spMkLst>
        </pc:spChg>
        <pc:spChg chg="del">
          <ac:chgData name="Sridhara Sathyanarayana" userId="70111875-f118-4f5e-9d2f-0879034ec984" providerId="ADAL" clId="{85512D6A-30AB-43EB-8971-55588469017A}" dt="2024-11-27T18:04:19.986" v="515" actId="478"/>
          <ac:spMkLst>
            <pc:docMk/>
            <pc:sldMk cId="2346168115" sldId="266"/>
            <ac:spMk id="17" creationId="{464781C2-5518-FFDA-0BAC-EE636DEB0A63}"/>
          </ac:spMkLst>
        </pc:spChg>
        <pc:spChg chg="add mod">
          <ac:chgData name="Sridhara Sathyanarayana" userId="70111875-f118-4f5e-9d2f-0879034ec984" providerId="ADAL" clId="{85512D6A-30AB-43EB-8971-55588469017A}" dt="2024-11-27T18:14:47.730" v="538" actId="14100"/>
          <ac:spMkLst>
            <pc:docMk/>
            <pc:sldMk cId="2346168115" sldId="266"/>
            <ac:spMk id="18" creationId="{C861E11C-9462-6AC3-853B-90712D0DDB38}"/>
          </ac:spMkLst>
        </pc:spChg>
        <pc:spChg chg="del">
          <ac:chgData name="Sridhara Sathyanarayana" userId="70111875-f118-4f5e-9d2f-0879034ec984" providerId="ADAL" clId="{85512D6A-30AB-43EB-8971-55588469017A}" dt="2024-11-27T18:04:19.986" v="515" actId="478"/>
          <ac:spMkLst>
            <pc:docMk/>
            <pc:sldMk cId="2346168115" sldId="266"/>
            <ac:spMk id="19" creationId="{644F55C7-A874-022B-3BF4-E83C49738840}"/>
          </ac:spMkLst>
        </pc:spChg>
        <pc:spChg chg="add mod">
          <ac:chgData name="Sridhara Sathyanarayana" userId="70111875-f118-4f5e-9d2f-0879034ec984" providerId="ADAL" clId="{85512D6A-30AB-43EB-8971-55588469017A}" dt="2024-11-27T18:15:05.668" v="541" actId="14100"/>
          <ac:spMkLst>
            <pc:docMk/>
            <pc:sldMk cId="2346168115" sldId="266"/>
            <ac:spMk id="21" creationId="{177BE5F8-7965-346B-2C5A-76E0D30A52A2}"/>
          </ac:spMkLst>
        </pc:spChg>
      </pc:sldChg>
      <pc:sldChg chg="addSp delSp modSp add mod">
        <pc:chgData name="Sridhara Sathyanarayana" userId="70111875-f118-4f5e-9d2f-0879034ec984" providerId="ADAL" clId="{85512D6A-30AB-43EB-8971-55588469017A}" dt="2024-12-05T15:21:54.559" v="703" actId="14100"/>
        <pc:sldMkLst>
          <pc:docMk/>
          <pc:sldMk cId="2457797531" sldId="267"/>
        </pc:sldMkLst>
        <pc:spChg chg="mod">
          <ac:chgData name="Sridhara Sathyanarayana" userId="70111875-f118-4f5e-9d2f-0879034ec984" providerId="ADAL" clId="{85512D6A-30AB-43EB-8971-55588469017A}" dt="2024-11-27T18:17:56.045" v="558" actId="26606"/>
          <ac:spMkLst>
            <pc:docMk/>
            <pc:sldMk cId="2457797531" sldId="267"/>
            <ac:spMk id="2" creationId="{16A13777-3A98-4DA9-3AE9-4A00AE84F069}"/>
          </ac:spMkLst>
        </pc:spChg>
        <pc:spChg chg="mod">
          <ac:chgData name="Sridhara Sathyanarayana" userId="70111875-f118-4f5e-9d2f-0879034ec984" providerId="ADAL" clId="{85512D6A-30AB-43EB-8971-55588469017A}" dt="2024-11-27T18:17:56.045" v="558" actId="26606"/>
          <ac:spMkLst>
            <pc:docMk/>
            <pc:sldMk cId="2457797531" sldId="267"/>
            <ac:spMk id="3" creationId="{B4164588-822D-B2F6-54E8-9AEDFDFECD13}"/>
          </ac:spMkLst>
        </pc:spChg>
        <pc:spChg chg="del">
          <ac:chgData name="Sridhara Sathyanarayana" userId="70111875-f118-4f5e-9d2f-0879034ec984" providerId="ADAL" clId="{85512D6A-30AB-43EB-8971-55588469017A}" dt="2024-11-27T18:15:48.091" v="543" actId="478"/>
          <ac:spMkLst>
            <pc:docMk/>
            <pc:sldMk cId="2457797531" sldId="267"/>
            <ac:spMk id="6" creationId="{87AA6A89-B10A-560A-6079-BA9031152B54}"/>
          </ac:spMkLst>
        </pc:spChg>
        <pc:spChg chg="del">
          <ac:chgData name="Sridhara Sathyanarayana" userId="70111875-f118-4f5e-9d2f-0879034ec984" providerId="ADAL" clId="{85512D6A-30AB-43EB-8971-55588469017A}" dt="2024-11-27T18:15:48.091" v="543" actId="478"/>
          <ac:spMkLst>
            <pc:docMk/>
            <pc:sldMk cId="2457797531" sldId="267"/>
            <ac:spMk id="8" creationId="{81281CE0-9FAC-6B63-FF7B-57FA5389CC8D}"/>
          </ac:spMkLst>
        </pc:spChg>
        <pc:spChg chg="del">
          <ac:chgData name="Sridhara Sathyanarayana" userId="70111875-f118-4f5e-9d2f-0879034ec984" providerId="ADAL" clId="{85512D6A-30AB-43EB-8971-55588469017A}" dt="2024-11-27T18:15:48.091" v="543" actId="478"/>
          <ac:spMkLst>
            <pc:docMk/>
            <pc:sldMk cId="2457797531" sldId="267"/>
            <ac:spMk id="11" creationId="{6A5182F1-83EB-214D-967B-EC9C939C0524}"/>
          </ac:spMkLst>
        </pc:spChg>
        <pc:spChg chg="del">
          <ac:chgData name="Sridhara Sathyanarayana" userId="70111875-f118-4f5e-9d2f-0879034ec984" providerId="ADAL" clId="{85512D6A-30AB-43EB-8971-55588469017A}" dt="2024-11-27T18:15:48.091" v="543" actId="478"/>
          <ac:spMkLst>
            <pc:docMk/>
            <pc:sldMk cId="2457797531" sldId="267"/>
            <ac:spMk id="14" creationId="{A511E272-8B07-48E7-E3B0-B8676C6CB875}"/>
          </ac:spMkLst>
        </pc:spChg>
        <pc:spChg chg="del">
          <ac:chgData name="Sridhara Sathyanarayana" userId="70111875-f118-4f5e-9d2f-0879034ec984" providerId="ADAL" clId="{85512D6A-30AB-43EB-8971-55588469017A}" dt="2024-11-27T18:15:48.091" v="543" actId="478"/>
          <ac:spMkLst>
            <pc:docMk/>
            <pc:sldMk cId="2457797531" sldId="267"/>
            <ac:spMk id="18" creationId="{5F3549C0-ED4C-D330-7D2E-DE2CBCD2E6B8}"/>
          </ac:spMkLst>
        </pc:spChg>
        <pc:spChg chg="del">
          <ac:chgData name="Sridhara Sathyanarayana" userId="70111875-f118-4f5e-9d2f-0879034ec984" providerId="ADAL" clId="{85512D6A-30AB-43EB-8971-55588469017A}" dt="2024-11-27T18:15:48.091" v="543" actId="478"/>
          <ac:spMkLst>
            <pc:docMk/>
            <pc:sldMk cId="2457797531" sldId="267"/>
            <ac:spMk id="21" creationId="{B28EE431-E4D9-5B65-7AEF-022F9D57BDF7}"/>
          </ac:spMkLst>
        </pc:spChg>
        <pc:spChg chg="del">
          <ac:chgData name="Sridhara Sathyanarayana" userId="70111875-f118-4f5e-9d2f-0879034ec984" providerId="ADAL" clId="{85512D6A-30AB-43EB-8971-55588469017A}" dt="2024-11-27T18:17:40.899" v="554" actId="26606"/>
          <ac:spMkLst>
            <pc:docMk/>
            <pc:sldMk cId="2457797531" sldId="267"/>
            <ac:spMk id="65" creationId="{1169480B-756E-F35C-6238-F6D5B020F70E}"/>
          </ac:spMkLst>
        </pc:spChg>
        <pc:spChg chg="del">
          <ac:chgData name="Sridhara Sathyanarayana" userId="70111875-f118-4f5e-9d2f-0879034ec984" providerId="ADAL" clId="{85512D6A-30AB-43EB-8971-55588469017A}" dt="2024-11-27T18:17:40.899" v="554" actId="26606"/>
          <ac:spMkLst>
            <pc:docMk/>
            <pc:sldMk cId="2457797531" sldId="267"/>
            <ac:spMk id="67" creationId="{036CC269-77AE-DD02-BD5B-DA9B6D89066A}"/>
          </ac:spMkLst>
        </pc:spChg>
        <pc:spChg chg="del">
          <ac:chgData name="Sridhara Sathyanarayana" userId="70111875-f118-4f5e-9d2f-0879034ec984" providerId="ADAL" clId="{85512D6A-30AB-43EB-8971-55588469017A}" dt="2024-11-27T18:17:40.899" v="554" actId="26606"/>
          <ac:spMkLst>
            <pc:docMk/>
            <pc:sldMk cId="2457797531" sldId="267"/>
            <ac:spMk id="69" creationId="{F7A4701C-FFEC-01A0-B68A-677C206886CE}"/>
          </ac:spMkLst>
        </pc:spChg>
        <pc:spChg chg="del">
          <ac:chgData name="Sridhara Sathyanarayana" userId="70111875-f118-4f5e-9d2f-0879034ec984" providerId="ADAL" clId="{85512D6A-30AB-43EB-8971-55588469017A}" dt="2024-11-27T18:17:40.899" v="554" actId="26606"/>
          <ac:spMkLst>
            <pc:docMk/>
            <pc:sldMk cId="2457797531" sldId="267"/>
            <ac:spMk id="71" creationId="{20D9B20E-0261-8DA6-7188-B96674DE0011}"/>
          </ac:spMkLst>
        </pc:spChg>
        <pc:spChg chg="add del">
          <ac:chgData name="Sridhara Sathyanarayana" userId="70111875-f118-4f5e-9d2f-0879034ec984" providerId="ADAL" clId="{85512D6A-30AB-43EB-8971-55588469017A}" dt="2024-11-27T18:17:48.962" v="557" actId="26606"/>
          <ac:spMkLst>
            <pc:docMk/>
            <pc:sldMk cId="2457797531" sldId="267"/>
            <ac:spMk id="5127" creationId="{A8384FB5-9ADC-4DDC-881B-597D56F5B15D}"/>
          </ac:spMkLst>
        </pc:spChg>
        <pc:spChg chg="add del">
          <ac:chgData name="Sridhara Sathyanarayana" userId="70111875-f118-4f5e-9d2f-0879034ec984" providerId="ADAL" clId="{85512D6A-30AB-43EB-8971-55588469017A}" dt="2024-11-27T18:17:48.962" v="557" actId="26606"/>
          <ac:spMkLst>
            <pc:docMk/>
            <pc:sldMk cId="2457797531" sldId="267"/>
            <ac:spMk id="5129" creationId="{1199E1B1-A8C0-4FE8-A5A8-1CB41D69F857}"/>
          </ac:spMkLst>
        </pc:spChg>
        <pc:spChg chg="add del">
          <ac:chgData name="Sridhara Sathyanarayana" userId="70111875-f118-4f5e-9d2f-0879034ec984" providerId="ADAL" clId="{85512D6A-30AB-43EB-8971-55588469017A}" dt="2024-11-27T18:17:48.962" v="557" actId="26606"/>
          <ac:spMkLst>
            <pc:docMk/>
            <pc:sldMk cId="2457797531" sldId="267"/>
            <ac:spMk id="5131" creationId="{84A8DE83-DE75-4B41-9DB4-A7EC0B0DEC0B}"/>
          </ac:spMkLst>
        </pc:spChg>
        <pc:spChg chg="add del">
          <ac:chgData name="Sridhara Sathyanarayana" userId="70111875-f118-4f5e-9d2f-0879034ec984" providerId="ADAL" clId="{85512D6A-30AB-43EB-8971-55588469017A}" dt="2024-11-27T18:17:48.962" v="557" actId="26606"/>
          <ac:spMkLst>
            <pc:docMk/>
            <pc:sldMk cId="2457797531" sldId="267"/>
            <ac:spMk id="5133" creationId="{A7009A0A-BEF5-4EAC-AF15-E4F9F002E239}"/>
          </ac:spMkLst>
        </pc:spChg>
        <pc:spChg chg="add del">
          <ac:chgData name="Sridhara Sathyanarayana" userId="70111875-f118-4f5e-9d2f-0879034ec984" providerId="ADAL" clId="{85512D6A-30AB-43EB-8971-55588469017A}" dt="2024-11-27T18:17:56.045" v="558" actId="26606"/>
          <ac:spMkLst>
            <pc:docMk/>
            <pc:sldMk cId="2457797531" sldId="267"/>
            <ac:spMk id="5138" creationId="{68AF5748-FED8-45BA-8631-26D1D10F3246}"/>
          </ac:spMkLst>
        </pc:spChg>
        <pc:spChg chg="add del">
          <ac:chgData name="Sridhara Sathyanarayana" userId="70111875-f118-4f5e-9d2f-0879034ec984" providerId="ADAL" clId="{85512D6A-30AB-43EB-8971-55588469017A}" dt="2024-11-27T18:17:56.045" v="558" actId="26606"/>
          <ac:spMkLst>
            <pc:docMk/>
            <pc:sldMk cId="2457797531" sldId="267"/>
            <ac:spMk id="5140" creationId="{AF2F604E-43BE-4DC3-B983-E071523364F8}"/>
          </ac:spMkLst>
        </pc:spChg>
        <pc:spChg chg="add del">
          <ac:chgData name="Sridhara Sathyanarayana" userId="70111875-f118-4f5e-9d2f-0879034ec984" providerId="ADAL" clId="{85512D6A-30AB-43EB-8971-55588469017A}" dt="2024-11-27T18:17:56.045" v="558" actId="26606"/>
          <ac:spMkLst>
            <pc:docMk/>
            <pc:sldMk cId="2457797531" sldId="267"/>
            <ac:spMk id="5142" creationId="{08C9B587-E65E-4B52-B37C-ABEBB6E87928}"/>
          </ac:spMkLst>
        </pc:spChg>
        <pc:spChg chg="add">
          <ac:chgData name="Sridhara Sathyanarayana" userId="70111875-f118-4f5e-9d2f-0879034ec984" providerId="ADAL" clId="{85512D6A-30AB-43EB-8971-55588469017A}" dt="2024-11-27T18:17:56.045" v="558" actId="26606"/>
          <ac:spMkLst>
            <pc:docMk/>
            <pc:sldMk cId="2457797531" sldId="267"/>
            <ac:spMk id="5147" creationId="{A8384FB5-9ADC-4DDC-881B-597D56F5B15D}"/>
          </ac:spMkLst>
        </pc:spChg>
        <pc:spChg chg="add">
          <ac:chgData name="Sridhara Sathyanarayana" userId="70111875-f118-4f5e-9d2f-0879034ec984" providerId="ADAL" clId="{85512D6A-30AB-43EB-8971-55588469017A}" dt="2024-11-27T18:17:56.045" v="558" actId="26606"/>
          <ac:spMkLst>
            <pc:docMk/>
            <pc:sldMk cId="2457797531" sldId="267"/>
            <ac:spMk id="5149" creationId="{1199E1B1-A8C0-4FE8-A5A8-1CB41D69F857}"/>
          </ac:spMkLst>
        </pc:spChg>
        <pc:spChg chg="add">
          <ac:chgData name="Sridhara Sathyanarayana" userId="70111875-f118-4f5e-9d2f-0879034ec984" providerId="ADAL" clId="{85512D6A-30AB-43EB-8971-55588469017A}" dt="2024-11-27T18:17:56.045" v="558" actId="26606"/>
          <ac:spMkLst>
            <pc:docMk/>
            <pc:sldMk cId="2457797531" sldId="267"/>
            <ac:spMk id="5151" creationId="{84A8DE83-DE75-4B41-9DB4-A7EC0B0DEC0B}"/>
          </ac:spMkLst>
        </pc:spChg>
        <pc:spChg chg="add">
          <ac:chgData name="Sridhara Sathyanarayana" userId="70111875-f118-4f5e-9d2f-0879034ec984" providerId="ADAL" clId="{85512D6A-30AB-43EB-8971-55588469017A}" dt="2024-11-27T18:17:56.045" v="558" actId="26606"/>
          <ac:spMkLst>
            <pc:docMk/>
            <pc:sldMk cId="2457797531" sldId="267"/>
            <ac:spMk id="5153" creationId="{A7009A0A-BEF5-4EAC-AF15-E4F9F002E239}"/>
          </ac:spMkLst>
        </pc:spChg>
        <pc:picChg chg="add mod">
          <ac:chgData name="Sridhara Sathyanarayana" userId="70111875-f118-4f5e-9d2f-0879034ec984" providerId="ADAL" clId="{85512D6A-30AB-43EB-8971-55588469017A}" dt="2024-12-05T15:21:54.559" v="703" actId="14100"/>
          <ac:picMkLst>
            <pc:docMk/>
            <pc:sldMk cId="2457797531" sldId="267"/>
            <ac:picMk id="5" creationId="{137CEFFE-8DE3-B571-CD51-9C4E736F6F68}"/>
          </ac:picMkLst>
        </pc:picChg>
        <pc:picChg chg="add del mod">
          <ac:chgData name="Sridhara Sathyanarayana" userId="70111875-f118-4f5e-9d2f-0879034ec984" providerId="ADAL" clId="{85512D6A-30AB-43EB-8971-55588469017A}" dt="2024-12-05T15:20:29.058" v="693" actId="21"/>
          <ac:picMkLst>
            <pc:docMk/>
            <pc:sldMk cId="2457797531" sldId="267"/>
            <ac:picMk id="5122" creationId="{25A2B8E8-3817-7FCF-0800-153A61EC4871}"/>
          </ac:picMkLst>
        </pc:picChg>
      </pc:sldChg>
      <pc:sldChg chg="delSp modSp add del mod">
        <pc:chgData name="Sridhara Sathyanarayana" userId="70111875-f118-4f5e-9d2f-0879034ec984" providerId="ADAL" clId="{85512D6A-30AB-43EB-8971-55588469017A}" dt="2024-12-05T16:16:31.783" v="704" actId="47"/>
        <pc:sldMkLst>
          <pc:docMk/>
          <pc:sldMk cId="284932255" sldId="268"/>
        </pc:sldMkLst>
        <pc:spChg chg="mod">
          <ac:chgData name="Sridhara Sathyanarayana" userId="70111875-f118-4f5e-9d2f-0879034ec984" providerId="ADAL" clId="{85512D6A-30AB-43EB-8971-55588469017A}" dt="2024-11-27T18:19:39.509" v="580" actId="20577"/>
          <ac:spMkLst>
            <pc:docMk/>
            <pc:sldMk cId="284932255" sldId="268"/>
            <ac:spMk id="2" creationId="{FD57C910-FE12-F9F8-6253-50BD62F50FCD}"/>
          </ac:spMkLst>
        </pc:spChg>
        <pc:picChg chg="del">
          <ac:chgData name="Sridhara Sathyanarayana" userId="70111875-f118-4f5e-9d2f-0879034ec984" providerId="ADAL" clId="{85512D6A-30AB-43EB-8971-55588469017A}" dt="2024-11-27T18:19:08.094" v="560" actId="478"/>
          <ac:picMkLst>
            <pc:docMk/>
            <pc:sldMk cId="284932255" sldId="268"/>
            <ac:picMk id="5122" creationId="{7F3D9627-B592-4132-129C-6C13DFCCD559}"/>
          </ac:picMkLst>
        </pc:picChg>
      </pc:sldChg>
      <pc:sldChg chg="addSp delSp modSp add mod">
        <pc:chgData name="Sridhara Sathyanarayana" userId="70111875-f118-4f5e-9d2f-0879034ec984" providerId="ADAL" clId="{85512D6A-30AB-43EB-8971-55588469017A}" dt="2024-11-27T18:37:52.069" v="692" actId="14100"/>
        <pc:sldMkLst>
          <pc:docMk/>
          <pc:sldMk cId="2574659346" sldId="269"/>
        </pc:sldMkLst>
        <pc:spChg chg="mod">
          <ac:chgData name="Sridhara Sathyanarayana" userId="70111875-f118-4f5e-9d2f-0879034ec984" providerId="ADAL" clId="{85512D6A-30AB-43EB-8971-55588469017A}" dt="2024-11-27T18:24:34.946" v="588" actId="20577"/>
          <ac:spMkLst>
            <pc:docMk/>
            <pc:sldMk cId="2574659346" sldId="269"/>
            <ac:spMk id="2" creationId="{7B3C1563-2A5C-3FF8-CF03-6B9874F8AD31}"/>
          </ac:spMkLst>
        </pc:spChg>
        <pc:spChg chg="add mod">
          <ac:chgData name="Sridhara Sathyanarayana" userId="70111875-f118-4f5e-9d2f-0879034ec984" providerId="ADAL" clId="{85512D6A-30AB-43EB-8971-55588469017A}" dt="2024-11-27T18:37:26.618" v="689" actId="1076"/>
          <ac:spMkLst>
            <pc:docMk/>
            <pc:sldMk cId="2574659346" sldId="269"/>
            <ac:spMk id="4" creationId="{73D846F1-B5FF-95E1-5BB5-5C3E55D0AEF0}"/>
          </ac:spMkLst>
        </pc:spChg>
        <pc:spChg chg="add mod">
          <ac:chgData name="Sridhara Sathyanarayana" userId="70111875-f118-4f5e-9d2f-0879034ec984" providerId="ADAL" clId="{85512D6A-30AB-43EB-8971-55588469017A}" dt="2024-11-27T18:37:09.564" v="687" actId="1076"/>
          <ac:spMkLst>
            <pc:docMk/>
            <pc:sldMk cId="2574659346" sldId="269"/>
            <ac:spMk id="6" creationId="{3A598269-3E08-8FCC-A720-363D9BA4BFAE}"/>
          </ac:spMkLst>
        </pc:spChg>
        <pc:spChg chg="add mod">
          <ac:chgData name="Sridhara Sathyanarayana" userId="70111875-f118-4f5e-9d2f-0879034ec984" providerId="ADAL" clId="{85512D6A-30AB-43EB-8971-55588469017A}" dt="2024-11-27T18:37:52.069" v="692" actId="14100"/>
          <ac:spMkLst>
            <pc:docMk/>
            <pc:sldMk cId="2574659346" sldId="269"/>
            <ac:spMk id="8" creationId="{3BE2B023-24B1-7498-13E9-44B9CA113217}"/>
          </ac:spMkLst>
        </pc:spChg>
        <pc:spChg chg="del">
          <ac:chgData name="Sridhara Sathyanarayana" userId="70111875-f118-4f5e-9d2f-0879034ec984" providerId="ADAL" clId="{85512D6A-30AB-43EB-8971-55588469017A}" dt="2024-11-27T18:30:02.360" v="590" actId="26606"/>
          <ac:spMkLst>
            <pc:docMk/>
            <pc:sldMk cId="2574659346" sldId="269"/>
            <ac:spMk id="5147" creationId="{63BAB797-4CD0-EF4E-6FF7-23505503B4E1}"/>
          </ac:spMkLst>
        </pc:spChg>
        <pc:spChg chg="del">
          <ac:chgData name="Sridhara Sathyanarayana" userId="70111875-f118-4f5e-9d2f-0879034ec984" providerId="ADAL" clId="{85512D6A-30AB-43EB-8971-55588469017A}" dt="2024-11-27T18:30:02.360" v="590" actId="26606"/>
          <ac:spMkLst>
            <pc:docMk/>
            <pc:sldMk cId="2574659346" sldId="269"/>
            <ac:spMk id="5149" creationId="{0F6567F9-3A71-9A15-65D8-531D4A914306}"/>
          </ac:spMkLst>
        </pc:spChg>
        <pc:spChg chg="del">
          <ac:chgData name="Sridhara Sathyanarayana" userId="70111875-f118-4f5e-9d2f-0879034ec984" providerId="ADAL" clId="{85512D6A-30AB-43EB-8971-55588469017A}" dt="2024-11-27T18:30:02.360" v="590" actId="26606"/>
          <ac:spMkLst>
            <pc:docMk/>
            <pc:sldMk cId="2574659346" sldId="269"/>
            <ac:spMk id="5151" creationId="{32B9F943-D405-1F45-C090-42602E53F611}"/>
          </ac:spMkLst>
        </pc:spChg>
        <pc:spChg chg="del">
          <ac:chgData name="Sridhara Sathyanarayana" userId="70111875-f118-4f5e-9d2f-0879034ec984" providerId="ADAL" clId="{85512D6A-30AB-43EB-8971-55588469017A}" dt="2024-11-27T18:30:02.360" v="590" actId="26606"/>
          <ac:spMkLst>
            <pc:docMk/>
            <pc:sldMk cId="2574659346" sldId="269"/>
            <ac:spMk id="5153" creationId="{5AC33FB2-0D21-77AC-FAE3-B0C561E3D6B7}"/>
          </ac:spMkLst>
        </pc:spChg>
        <pc:spChg chg="add">
          <ac:chgData name="Sridhara Sathyanarayana" userId="70111875-f118-4f5e-9d2f-0879034ec984" providerId="ADAL" clId="{85512D6A-30AB-43EB-8971-55588469017A}" dt="2024-11-27T18:30:02.360" v="590" actId="26606"/>
          <ac:spMkLst>
            <pc:docMk/>
            <pc:sldMk cId="2574659346" sldId="269"/>
            <ac:spMk id="6151" creationId="{A8384FB5-9ADC-4DDC-881B-597D56F5B15D}"/>
          </ac:spMkLst>
        </pc:spChg>
        <pc:spChg chg="add">
          <ac:chgData name="Sridhara Sathyanarayana" userId="70111875-f118-4f5e-9d2f-0879034ec984" providerId="ADAL" clId="{85512D6A-30AB-43EB-8971-55588469017A}" dt="2024-11-27T18:30:02.360" v="590" actId="26606"/>
          <ac:spMkLst>
            <pc:docMk/>
            <pc:sldMk cId="2574659346" sldId="269"/>
            <ac:spMk id="6153" creationId="{1199E1B1-A8C0-4FE8-A5A8-1CB41D69F857}"/>
          </ac:spMkLst>
        </pc:spChg>
        <pc:spChg chg="add">
          <ac:chgData name="Sridhara Sathyanarayana" userId="70111875-f118-4f5e-9d2f-0879034ec984" providerId="ADAL" clId="{85512D6A-30AB-43EB-8971-55588469017A}" dt="2024-11-27T18:30:02.360" v="590" actId="26606"/>
          <ac:spMkLst>
            <pc:docMk/>
            <pc:sldMk cId="2574659346" sldId="269"/>
            <ac:spMk id="6155" creationId="{84A8DE83-DE75-4B41-9DB4-A7EC0B0DEC0B}"/>
          </ac:spMkLst>
        </pc:spChg>
        <pc:spChg chg="add">
          <ac:chgData name="Sridhara Sathyanarayana" userId="70111875-f118-4f5e-9d2f-0879034ec984" providerId="ADAL" clId="{85512D6A-30AB-43EB-8971-55588469017A}" dt="2024-11-27T18:30:02.360" v="590" actId="26606"/>
          <ac:spMkLst>
            <pc:docMk/>
            <pc:sldMk cId="2574659346" sldId="269"/>
            <ac:spMk id="6157" creationId="{A7009A0A-BEF5-4EAC-AF15-E4F9F002E239}"/>
          </ac:spMkLst>
        </pc:spChg>
        <pc:picChg chg="del">
          <ac:chgData name="Sridhara Sathyanarayana" userId="70111875-f118-4f5e-9d2f-0879034ec984" providerId="ADAL" clId="{85512D6A-30AB-43EB-8971-55588469017A}" dt="2024-11-27T18:24:30.808" v="582" actId="478"/>
          <ac:picMkLst>
            <pc:docMk/>
            <pc:sldMk cId="2574659346" sldId="269"/>
            <ac:picMk id="5122" creationId="{5A1BB7D4-F6DC-D80D-6E66-3DE8BBE81981}"/>
          </ac:picMkLst>
        </pc:picChg>
        <pc:picChg chg="add mod">
          <ac:chgData name="Sridhara Sathyanarayana" userId="70111875-f118-4f5e-9d2f-0879034ec984" providerId="ADAL" clId="{85512D6A-30AB-43EB-8971-55588469017A}" dt="2024-11-27T18:36:17.331" v="681" actId="1076"/>
          <ac:picMkLst>
            <pc:docMk/>
            <pc:sldMk cId="2574659346" sldId="269"/>
            <ac:picMk id="6146" creationId="{44A50EFC-452B-F74B-CAB5-16E035A24873}"/>
          </ac:picMkLst>
        </pc:picChg>
      </pc:sldChg>
      <pc:sldMasterChg chg="setBg modSldLayout">
        <pc:chgData name="Sridhara Sathyanarayana" userId="70111875-f118-4f5e-9d2f-0879034ec984" providerId="ADAL" clId="{85512D6A-30AB-43EB-8971-55588469017A}" dt="2024-11-27T17:38:59.483" v="234"/>
        <pc:sldMasterMkLst>
          <pc:docMk/>
          <pc:sldMasterMk cId="2999286234" sldId="2147483648"/>
        </pc:sldMasterMkLst>
        <pc:sldLayoutChg chg="setBg">
          <pc:chgData name="Sridhara Sathyanarayana" userId="70111875-f118-4f5e-9d2f-0879034ec984" providerId="ADAL" clId="{85512D6A-30AB-43EB-8971-55588469017A}" dt="2024-11-27T17:38:59.483" v="234"/>
          <pc:sldLayoutMkLst>
            <pc:docMk/>
            <pc:sldMasterMk cId="2999286234" sldId="2147483648"/>
            <pc:sldLayoutMk cId="2616293007" sldId="2147483649"/>
          </pc:sldLayoutMkLst>
        </pc:sldLayoutChg>
        <pc:sldLayoutChg chg="setBg">
          <pc:chgData name="Sridhara Sathyanarayana" userId="70111875-f118-4f5e-9d2f-0879034ec984" providerId="ADAL" clId="{85512D6A-30AB-43EB-8971-55588469017A}" dt="2024-11-27T17:38:59.483" v="234"/>
          <pc:sldLayoutMkLst>
            <pc:docMk/>
            <pc:sldMasterMk cId="2999286234" sldId="2147483648"/>
            <pc:sldLayoutMk cId="3819569040" sldId="2147483650"/>
          </pc:sldLayoutMkLst>
        </pc:sldLayoutChg>
        <pc:sldLayoutChg chg="setBg">
          <pc:chgData name="Sridhara Sathyanarayana" userId="70111875-f118-4f5e-9d2f-0879034ec984" providerId="ADAL" clId="{85512D6A-30AB-43EB-8971-55588469017A}" dt="2024-11-27T17:38:59.483" v="234"/>
          <pc:sldLayoutMkLst>
            <pc:docMk/>
            <pc:sldMasterMk cId="2999286234" sldId="2147483648"/>
            <pc:sldLayoutMk cId="1967466406" sldId="2147483651"/>
          </pc:sldLayoutMkLst>
        </pc:sldLayoutChg>
        <pc:sldLayoutChg chg="setBg">
          <pc:chgData name="Sridhara Sathyanarayana" userId="70111875-f118-4f5e-9d2f-0879034ec984" providerId="ADAL" clId="{85512D6A-30AB-43EB-8971-55588469017A}" dt="2024-11-27T17:38:59.483" v="234"/>
          <pc:sldLayoutMkLst>
            <pc:docMk/>
            <pc:sldMasterMk cId="2999286234" sldId="2147483648"/>
            <pc:sldLayoutMk cId="1958774248" sldId="2147483652"/>
          </pc:sldLayoutMkLst>
        </pc:sldLayoutChg>
        <pc:sldLayoutChg chg="setBg">
          <pc:chgData name="Sridhara Sathyanarayana" userId="70111875-f118-4f5e-9d2f-0879034ec984" providerId="ADAL" clId="{85512D6A-30AB-43EB-8971-55588469017A}" dt="2024-11-27T17:38:59.483" v="234"/>
          <pc:sldLayoutMkLst>
            <pc:docMk/>
            <pc:sldMasterMk cId="2999286234" sldId="2147483648"/>
            <pc:sldLayoutMk cId="1149221874" sldId="2147483653"/>
          </pc:sldLayoutMkLst>
        </pc:sldLayoutChg>
        <pc:sldLayoutChg chg="setBg">
          <pc:chgData name="Sridhara Sathyanarayana" userId="70111875-f118-4f5e-9d2f-0879034ec984" providerId="ADAL" clId="{85512D6A-30AB-43EB-8971-55588469017A}" dt="2024-11-27T17:38:59.483" v="234"/>
          <pc:sldLayoutMkLst>
            <pc:docMk/>
            <pc:sldMasterMk cId="2999286234" sldId="2147483648"/>
            <pc:sldLayoutMk cId="3261603829" sldId="2147483654"/>
          </pc:sldLayoutMkLst>
        </pc:sldLayoutChg>
        <pc:sldLayoutChg chg="setBg">
          <pc:chgData name="Sridhara Sathyanarayana" userId="70111875-f118-4f5e-9d2f-0879034ec984" providerId="ADAL" clId="{85512D6A-30AB-43EB-8971-55588469017A}" dt="2024-11-27T17:38:59.483" v="234"/>
          <pc:sldLayoutMkLst>
            <pc:docMk/>
            <pc:sldMasterMk cId="2999286234" sldId="2147483648"/>
            <pc:sldLayoutMk cId="3657737620" sldId="2147483655"/>
          </pc:sldLayoutMkLst>
        </pc:sldLayoutChg>
        <pc:sldLayoutChg chg="setBg">
          <pc:chgData name="Sridhara Sathyanarayana" userId="70111875-f118-4f5e-9d2f-0879034ec984" providerId="ADAL" clId="{85512D6A-30AB-43EB-8971-55588469017A}" dt="2024-11-27T17:38:59.483" v="234"/>
          <pc:sldLayoutMkLst>
            <pc:docMk/>
            <pc:sldMasterMk cId="2999286234" sldId="2147483648"/>
            <pc:sldLayoutMk cId="1772960787" sldId="2147483656"/>
          </pc:sldLayoutMkLst>
        </pc:sldLayoutChg>
        <pc:sldLayoutChg chg="setBg">
          <pc:chgData name="Sridhara Sathyanarayana" userId="70111875-f118-4f5e-9d2f-0879034ec984" providerId="ADAL" clId="{85512D6A-30AB-43EB-8971-55588469017A}" dt="2024-11-27T17:38:59.483" v="234"/>
          <pc:sldLayoutMkLst>
            <pc:docMk/>
            <pc:sldMasterMk cId="2999286234" sldId="2147483648"/>
            <pc:sldLayoutMk cId="3808367292" sldId="2147483657"/>
          </pc:sldLayoutMkLst>
        </pc:sldLayoutChg>
        <pc:sldLayoutChg chg="setBg">
          <pc:chgData name="Sridhara Sathyanarayana" userId="70111875-f118-4f5e-9d2f-0879034ec984" providerId="ADAL" clId="{85512D6A-30AB-43EB-8971-55588469017A}" dt="2024-11-27T17:38:59.483" v="234"/>
          <pc:sldLayoutMkLst>
            <pc:docMk/>
            <pc:sldMasterMk cId="2999286234" sldId="2147483648"/>
            <pc:sldLayoutMk cId="3773838710" sldId="2147483658"/>
          </pc:sldLayoutMkLst>
        </pc:sldLayoutChg>
        <pc:sldLayoutChg chg="setBg">
          <pc:chgData name="Sridhara Sathyanarayana" userId="70111875-f118-4f5e-9d2f-0879034ec984" providerId="ADAL" clId="{85512D6A-30AB-43EB-8971-55588469017A}" dt="2024-11-27T17:38:59.483" v="234"/>
          <pc:sldLayoutMkLst>
            <pc:docMk/>
            <pc:sldMasterMk cId="2999286234" sldId="2147483648"/>
            <pc:sldLayoutMk cId="45346391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5EDFC-DFAE-495E-A188-6F6684AED51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37592-2F9B-480B-901E-90EABA514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7592-2F9B-480B-901E-90EABA51441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5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947A-1718-0416-E477-F5CAB9B36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46813-C9E3-91F7-A970-C3411617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D71E-63B1-B766-35AF-58B60ADC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6312-3A49-F016-AB54-6AB98E93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465E-5E11-3D9A-0940-E08B93FE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9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C123-6FE1-8EDD-9249-6015E5FA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9FD95-2DEA-A236-82B4-D964E2FD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4F1A-84DC-4CCD-040A-FB8FDBF1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2409-A63A-9F8C-7A68-47BF239A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CF9A3-5A6A-091A-0EF3-AC700143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3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E8EB0-2D72-7381-392C-81973B7A3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8C97E-808F-8D7A-1A8A-F0B67BEAC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3C65-2349-6FFE-A5FD-8A76082D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DB0E-13B8-5730-7C05-8AD7DF69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655E-D3D5-3E08-5A74-80CA8B04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6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689E-901A-77AB-CF01-6C3E1EEA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B1F6-5A0F-0C69-9057-CAE31CE4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CC33C-824A-4601-B4AC-2C5A51E2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7539-DD6E-CDE3-99F9-30F8588E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20DE-372F-D150-46CA-7969F983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7FEA-1D29-56B3-82E3-BF4E6402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8D8EA-DF8A-A195-06A1-001B8C04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DC04-1709-0015-C8B7-B7143BAB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933A-25E1-8D59-AA16-F536A3A0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70024-DB26-A4A0-F41F-56CA6ECA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6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329D-71CF-30B3-3EA4-B19781D5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BCB0-182D-B159-7002-C03387017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9FD70-91F6-F327-61B1-40FD143E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B647F-B456-2190-3994-944A267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6C870-4D37-1BAA-C9C0-DFA001E2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0D6B6-842F-E280-7676-7589E006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7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C523-2D89-2601-A4F7-71B85A8D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07270-BE36-EEE1-226C-8B8E0C9FE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AC7F0-74D1-356C-7636-6D8C636F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75239-1A76-9749-444B-3EA082AE3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66583-664D-3ECF-C521-3E2FB7A7B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D5736-666D-CB44-9F77-504634DE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54DE9-941B-5EDC-DE84-C901D88B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88BBE-D5F6-41F9-71D7-4F6FF74D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2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F841-FBDE-AAB8-4FDF-24F5347D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0A91E-969A-EC05-4B9D-FE3E9399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EA2AA-EA7C-D8D3-C645-7C0E23D0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5F802-052C-07AD-6E60-2F655186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0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CEF57-B083-9DB4-B5CA-AC89897F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93B8F-1D65-B73F-4B42-B6F18FBA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4DB7A-857D-5447-D835-F392E70B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3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9D62-3C9E-E63C-ABAC-80E5CB28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2A8F-FC3B-5C4C-3729-5858CA50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274B0-67A4-896F-E3B8-ED612C66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886E-A0ED-DB7F-E631-DEEA6746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8419-C104-EEEF-6214-0C309EA7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C47D4-E380-DE2C-083B-3F5E8D7E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96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EB2D-4E1B-B05A-96FA-265B9D9B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D8874-8468-2166-9764-FEB7F006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A6814-EF0C-4643-F712-5ED4ABC11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D2C4A-6AE4-0DD9-CCDB-F96ED0F5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7D161-D4DD-4534-9DB4-B53FAD44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D6952-D147-3742-AD97-BF2F94CB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36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CDE09-4262-F627-1B56-D3CE4C8B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2EC94-6270-F3DB-F8DC-B145E206A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17F7-3C5B-0C55-45F2-53817402C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22AEA-CF98-44CF-8BF9-366C46FB73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C69B-0886-6CCD-389A-C80F60580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4250-92C3-3740-DA4E-0B2E1A262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D5476-7572-437D-A066-59E421A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8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ED88-A679-1C90-CD1A-423A48962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Quick lookup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02DFB-9758-D698-537D-3E4BDE4DD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sridhar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2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423814-ECCD-D408-AB81-3095A11BA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F9B0881-4207-F497-5D50-DD0EE7FC9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8BE1AA-8B0A-4B62-0589-B6C9DDAF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32F40BE-15A5-A01D-381E-CE502744A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2E98F-8B39-7CDD-C656-9EAAAD495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92AFA-7554-B9AD-E037-50C8A29C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CREATE: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8901-FC88-8FD3-0869-1CFBDEB4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BA83F-0F9E-CEED-1962-C1D4ACA37698}"/>
              </a:ext>
            </a:extLst>
          </p:cNvPr>
          <p:cNvSpPr txBox="1"/>
          <p:nvPr/>
        </p:nvSpPr>
        <p:spPr>
          <a:xfrm>
            <a:off x="699713" y="1822348"/>
            <a:ext cx="6098058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75"/>
              </a:lnSpc>
            </a:pPr>
            <a:r>
              <a:rPr lang="en-GB" b="0" i="0" dirty="0">
                <a:solidFill>
                  <a:srgbClr val="000000"/>
                </a:solidFill>
                <a:effectLst/>
                <a:latin typeface="var(--ff-lato)"/>
              </a:rPr>
              <a:t>The SQL CREATE TABLE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2F125-AD76-69E9-FAA9-C02C4E3037BE}"/>
              </a:ext>
            </a:extLst>
          </p:cNvPr>
          <p:cNvSpPr txBox="1"/>
          <p:nvPr/>
        </p:nvSpPr>
        <p:spPr>
          <a:xfrm>
            <a:off x="699712" y="2404729"/>
            <a:ext cx="53962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 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column1 datatype, 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column2 datatype, 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column3 datatype, ..... 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columnN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datatype, </a:t>
            </a:r>
          </a:p>
          <a:p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 one </a:t>
            </a:r>
            <a:r>
              <a:rPr lang="en-GB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more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) );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9C62B-C3CA-3239-F0B1-29FCBD520EF1}"/>
              </a:ext>
            </a:extLst>
          </p:cNvPr>
          <p:cNvSpPr txBox="1"/>
          <p:nvPr/>
        </p:nvSpPr>
        <p:spPr>
          <a:xfrm>
            <a:off x="6094971" y="2307480"/>
            <a:ext cx="52361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CUSTOMERS( 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GB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GB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AGE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ADDRESS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GB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DECIMAL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GB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(ID) );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2F508-5071-58A4-E3B3-DB8FB82361AA}"/>
              </a:ext>
            </a:extLst>
          </p:cNvPr>
          <p:cNvSpPr txBox="1"/>
          <p:nvPr/>
        </p:nvSpPr>
        <p:spPr>
          <a:xfrm>
            <a:off x="699712" y="461849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alter_option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...];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F1B7B-6FB2-F319-23CC-6AA42293D99C}"/>
              </a:ext>
            </a:extLst>
          </p:cNvPr>
          <p:cNvSpPr txBox="1"/>
          <p:nvPr/>
        </p:nvSpPr>
        <p:spPr>
          <a:xfrm>
            <a:off x="699712" y="516757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9A758E-90FF-5545-7C2C-243A9CE88E9D}"/>
              </a:ext>
            </a:extLst>
          </p:cNvPr>
          <p:cNvSpPr txBox="1"/>
          <p:nvPr/>
        </p:nvSpPr>
        <p:spPr>
          <a:xfrm>
            <a:off x="699712" y="573717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0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33264D-AA90-B5EA-D319-01DDC7872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EA4BDA3-620F-9E88-28F8-3A88FA587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779BDB-0863-2A47-F31A-F1F42B478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AE9723-75B0-6375-9F83-724302450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E03335-44BE-C6F3-3587-D38D609B6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0FC09-237C-590A-3EA3-CDD3AD3A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INSERT,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D519-8B94-2F50-A3C0-51C9E9DD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9409-4376-C711-CDCD-9F9B68E55A4C}"/>
              </a:ext>
            </a:extLst>
          </p:cNvPr>
          <p:cNvSpPr txBox="1"/>
          <p:nvPr/>
        </p:nvSpPr>
        <p:spPr>
          <a:xfrm>
            <a:off x="699713" y="1822348"/>
            <a:ext cx="1087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TABLE_NAME (column1, column2...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columnN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(value1, value2...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valueN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14584-D3B4-9365-F937-701718A2AC05}"/>
              </a:ext>
            </a:extLst>
          </p:cNvPr>
          <p:cNvSpPr txBox="1"/>
          <p:nvPr/>
        </p:nvSpPr>
        <p:spPr>
          <a:xfrm>
            <a:off x="699713" y="2505670"/>
            <a:ext cx="1087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CUSTOMERS (ID,NAME,AGE,ADDRESS,SALARY)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GB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i="0" dirty="0">
                <a:solidFill>
                  <a:srgbClr val="7EC699"/>
                </a:solidFill>
                <a:effectLst/>
                <a:latin typeface="Courier New" panose="02070309020205020404" pitchFamily="49" charset="0"/>
              </a:rPr>
              <a:t>'Ramesh'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i="0" dirty="0">
                <a:solidFill>
                  <a:srgbClr val="7EC699"/>
                </a:solidFill>
                <a:effectLst/>
                <a:latin typeface="Courier New" panose="02070309020205020404" pitchFamily="49" charset="0"/>
              </a:rPr>
              <a:t>'Ahmedabad'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2000.00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);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49F4A-42A9-F351-DF9E-D1389AA654A4}"/>
              </a:ext>
            </a:extLst>
          </p:cNvPr>
          <p:cNvSpPr txBox="1"/>
          <p:nvPr/>
        </p:nvSpPr>
        <p:spPr>
          <a:xfrm>
            <a:off x="699712" y="3250372"/>
            <a:ext cx="10075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____</a:t>
            </a:r>
            <a:b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</a:b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new_table_name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existing_table_name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CA065-3844-E64F-D41D-1723DCC34C1C}"/>
              </a:ext>
            </a:extLst>
          </p:cNvPr>
          <p:cNvSpPr txBox="1"/>
          <p:nvPr/>
        </p:nvSpPr>
        <p:spPr>
          <a:xfrm>
            <a:off x="699712" y="3933694"/>
            <a:ext cx="8728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CUSTOMER_BACKUP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CUSTOMERS;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1E11C-9462-6AC3-853B-90712D0DDB38}"/>
              </a:ext>
            </a:extLst>
          </p:cNvPr>
          <p:cNvSpPr txBox="1"/>
          <p:nvPr/>
        </p:nvSpPr>
        <p:spPr>
          <a:xfrm>
            <a:off x="699712" y="4645741"/>
            <a:ext cx="1087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column1 </a:t>
            </a:r>
            <a:r>
              <a:rPr lang="en-GB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value1, column2 </a:t>
            </a:r>
            <a:r>
              <a:rPr lang="en-GB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value2,..., 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columnN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valueN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[condition];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BE5F8-7965-346B-2C5A-76E0D30A52A2}"/>
              </a:ext>
            </a:extLst>
          </p:cNvPr>
          <p:cNvSpPr txBox="1"/>
          <p:nvPr/>
        </p:nvSpPr>
        <p:spPr>
          <a:xfrm>
            <a:off x="699712" y="5473600"/>
            <a:ext cx="828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CUSTOMERS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ADDRESS </a:t>
            </a:r>
            <a:r>
              <a:rPr lang="en-GB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7EC699"/>
                </a:solidFill>
                <a:effectLst/>
                <a:latin typeface="Courier New" panose="02070309020205020404" pitchFamily="49" charset="0"/>
              </a:rPr>
              <a:t>'Pune'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ID </a:t>
            </a:r>
            <a:r>
              <a:rPr lang="en-GB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16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8F0DFD-D6D1-5B6B-FF61-FEB5B714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7" name="Rectangle 51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9" name="Rectangle 514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1" name="Rectangle 515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3" name="Rectangle 515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13777-3A98-4DA9-3AE9-4A00AE84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4588-822D-B2F6-54E8-9AEDFDFEC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CEFFE-8DE3-B571-CD51-9C4E736F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2" y="1724046"/>
            <a:ext cx="9533745" cy="48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9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54CD3B-55EB-DDA3-15E7-9512F59AC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C1563-2A5C-3FF8-CF03-6B9874F8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7A7F-8156-4B6A-5959-C3B027824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 descr="sql-union-vs-union-all">
            <a:extLst>
              <a:ext uri="{FF2B5EF4-FFF2-40B4-BE49-F238E27FC236}">
                <a16:creationId xmlns:a16="http://schemas.microsoft.com/office/drawing/2014/main" id="{44A50EFC-452B-F74B-CAB5-16E035A24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513" y="2607241"/>
            <a:ext cx="6875924" cy="357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846F1-B5FF-95E1-5BB5-5C3E55D0AEF0}"/>
              </a:ext>
            </a:extLst>
          </p:cNvPr>
          <p:cNvSpPr txBox="1"/>
          <p:nvPr/>
        </p:nvSpPr>
        <p:spPr>
          <a:xfrm>
            <a:off x="7816604" y="2753102"/>
            <a:ext cx="3677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  <a:t>UNION combines datasets from multiple SELECT statements and removes duplicate records, ensuring that the result set only contains unique entries.</a:t>
            </a:r>
            <a:b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</a:br>
            <a:b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  <a:t>On the other hand, UNION ALL combines datasets and includes all records, even if some are duplicates.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98269-3E08-8FCC-A720-363D9BA4BFAE}"/>
              </a:ext>
            </a:extLst>
          </p:cNvPr>
          <p:cNvSpPr txBox="1"/>
          <p:nvPr/>
        </p:nvSpPr>
        <p:spPr>
          <a:xfrm>
            <a:off x="7118437" y="1702864"/>
            <a:ext cx="73831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  <a:t>SELECT column1, column2, … FROM table1</a:t>
            </a:r>
            <a:br>
              <a:rPr lang="en-GB" dirty="0"/>
            </a:br>
            <a: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  <a:t>UNION</a:t>
            </a:r>
            <a:br>
              <a:rPr lang="en-GB" dirty="0"/>
            </a:br>
            <a: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  <a:t>SELECT column1, column2, … FROM table2;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B023-24B1-7498-13E9-44B9CA113217}"/>
              </a:ext>
            </a:extLst>
          </p:cNvPr>
          <p:cNvSpPr txBox="1"/>
          <p:nvPr/>
        </p:nvSpPr>
        <p:spPr>
          <a:xfrm>
            <a:off x="7118437" y="5720609"/>
            <a:ext cx="4831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  <a:t>SELECT column1, column2, …</a:t>
            </a:r>
            <a:r>
              <a:rPr lang="en-GB" dirty="0">
                <a:solidFill>
                  <a:srgbClr val="4B4F58"/>
                </a:solidFill>
                <a:latin typeface="Open Sans" panose="020B0606030504020204" pitchFamily="34" charset="0"/>
              </a:rPr>
              <a:t> </a:t>
            </a:r>
            <a: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  <a:t>FROM table </a:t>
            </a:r>
            <a:b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  <a:t>UNION ALL </a:t>
            </a:r>
            <a:b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4B4F58"/>
                </a:solidFill>
                <a:effectLst/>
                <a:latin typeface="Open Sans" panose="020B0606030504020204" pitchFamily="34" charset="0"/>
              </a:rPr>
              <a:t>SELECT column1, column2, … FROM table2;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65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2A738-D268-A1F0-F46B-C7A43F18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String data types: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F117A-1A78-9E5F-67D8-5814BA52F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468719"/>
              </p:ext>
            </p:extLst>
          </p:nvPr>
        </p:nvGraphicFramePr>
        <p:xfrm>
          <a:off x="688340" y="1966293"/>
          <a:ext cx="10815320" cy="445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834">
                  <a:extLst>
                    <a:ext uri="{9D8B030D-6E8A-4147-A177-3AD203B41FA5}">
                      <a16:colId xmlns:a16="http://schemas.microsoft.com/office/drawing/2014/main" val="2804412318"/>
                    </a:ext>
                  </a:extLst>
                </a:gridCol>
                <a:gridCol w="3187282">
                  <a:extLst>
                    <a:ext uri="{9D8B030D-6E8A-4147-A177-3AD203B41FA5}">
                      <a16:colId xmlns:a16="http://schemas.microsoft.com/office/drawing/2014/main" val="462163959"/>
                    </a:ext>
                  </a:extLst>
                </a:gridCol>
                <a:gridCol w="2743758">
                  <a:extLst>
                    <a:ext uri="{9D8B030D-6E8A-4147-A177-3AD203B41FA5}">
                      <a16:colId xmlns:a16="http://schemas.microsoft.com/office/drawing/2014/main" val="2080843912"/>
                    </a:ext>
                  </a:extLst>
                </a:gridCol>
                <a:gridCol w="2738446">
                  <a:extLst>
                    <a:ext uri="{9D8B030D-6E8A-4147-A177-3AD203B41FA5}">
                      <a16:colId xmlns:a16="http://schemas.microsoft.com/office/drawing/2014/main" val="1807411448"/>
                    </a:ext>
                  </a:extLst>
                </a:gridCol>
              </a:tblGrid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Data type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Description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Max size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Storage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4010767999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char(n)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Fixed width character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8,000 characters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Defined width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1519519856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varchar(n)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Variable width character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8,000 characters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2 bytes + number of chars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2340296969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varchar(max)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Variable width character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1,073,741,824 characters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2 bytes + number of chars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3048794065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text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Variable width character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2GB of text data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4 bytes + number of chars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2863590221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nchar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Fixed width Unicode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4,000 characters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Defined width x 2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3282055882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nvarchar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Variable width Unicode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4,000 characters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 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2751760985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nvarchar(max)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Variable width Unicode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536,870,912 characters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 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3671741447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ntext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Variable width Unicode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2GB of text data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 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2041811208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binary(n)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Fixed width binary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8,000 bytes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 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882790761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varbinary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Variable width binary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8,000 bytes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 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1570511048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varbinary(max)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Variable width binary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2GB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 </a:t>
                      </a:r>
                    </a:p>
                  </a:txBody>
                  <a:tcPr marL="48662" marR="48662" marT="48662" marB="48662"/>
                </a:tc>
                <a:extLst>
                  <a:ext uri="{0D108BD9-81ED-4DB2-BD59-A6C34878D82A}">
                    <a16:rowId xmlns:a16="http://schemas.microsoft.com/office/drawing/2014/main" val="3966884866"/>
                  </a:ext>
                </a:extLst>
              </a:tr>
              <a:tr h="342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image</a:t>
                      </a:r>
                    </a:p>
                  </a:txBody>
                  <a:tcPr marL="97324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Variable width binary string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2GB</a:t>
                      </a:r>
                    </a:p>
                  </a:txBody>
                  <a:tcPr marL="48662" marR="48662" marT="48662" marB="48662"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58394" marR="58394" marT="29197" marB="29197"/>
                </a:tc>
                <a:extLst>
                  <a:ext uri="{0D108BD9-81ED-4DB2-BD59-A6C34878D82A}">
                    <a16:rowId xmlns:a16="http://schemas.microsoft.com/office/drawing/2014/main" val="9779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F83E2-7BAE-445F-E56B-90BDF09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Numeric Data Type: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1CB0C2-69A2-C35D-C87F-E10577BE3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68926"/>
              </p:ext>
            </p:extLst>
          </p:nvPr>
        </p:nvGraphicFramePr>
        <p:xfrm>
          <a:off x="699712" y="1822348"/>
          <a:ext cx="11022596" cy="47876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34384">
                  <a:extLst>
                    <a:ext uri="{9D8B030D-6E8A-4147-A177-3AD203B41FA5}">
                      <a16:colId xmlns:a16="http://schemas.microsoft.com/office/drawing/2014/main" val="1680509704"/>
                    </a:ext>
                  </a:extLst>
                </a:gridCol>
                <a:gridCol w="7298281">
                  <a:extLst>
                    <a:ext uri="{9D8B030D-6E8A-4147-A177-3AD203B41FA5}">
                      <a16:colId xmlns:a16="http://schemas.microsoft.com/office/drawing/2014/main" val="2738627113"/>
                    </a:ext>
                  </a:extLst>
                </a:gridCol>
                <a:gridCol w="1789931">
                  <a:extLst>
                    <a:ext uri="{9D8B030D-6E8A-4147-A177-3AD203B41FA5}">
                      <a16:colId xmlns:a16="http://schemas.microsoft.com/office/drawing/2014/main" val="2970490593"/>
                    </a:ext>
                  </a:extLst>
                </a:gridCol>
              </a:tblGrid>
              <a:tr h="30478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cap="none" spc="6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47895" marR="10436" marT="60636" marB="36842" anchor="ctr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cap="none" spc="6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895" marR="10436" marT="60636" marB="368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cap="none" spc="60">
                          <a:solidFill>
                            <a:schemeClr val="bg1"/>
                          </a:solidFill>
                          <a:effectLst/>
                        </a:rPr>
                        <a:t>Storage</a:t>
                      </a:r>
                    </a:p>
                  </a:txBody>
                  <a:tcPr marL="47895" marR="10436" marT="60636" marB="368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273123"/>
                  </a:ext>
                </a:extLst>
              </a:tr>
              <a:tr h="283049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bit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Integer that can be 0, 1, or NULL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313332"/>
                  </a:ext>
                </a:extLst>
              </a:tr>
              <a:tr h="283049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tinyint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Allows whole numbers from 0 to 255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1 byte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78349"/>
                  </a:ext>
                </a:extLst>
              </a:tr>
              <a:tr h="283049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smallint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Allows whole numbers between -32,768 and 32,767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2 bytes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369364"/>
                  </a:ext>
                </a:extLst>
              </a:tr>
              <a:tr h="283049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Allows whole numbers between -2,147,483,648 and 2,147,483,647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4 bytes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55857"/>
                  </a:ext>
                </a:extLst>
              </a:tr>
              <a:tr h="283049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bigint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Allows whole numbers between -9,223,372,036,854,775,808 and 9,223,372,036,854,775,807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8 bytes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720723"/>
                  </a:ext>
                </a:extLst>
              </a:tr>
              <a:tr h="891623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decimal(p,s)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Fixed precision and scale numbers.Allows numbers from -10^38 +1 to 10^38 –1.</a:t>
                      </a:r>
                    </a:p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5-17 bytes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29694"/>
                  </a:ext>
                </a:extLst>
              </a:tr>
              <a:tr h="891623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 dirty="0">
                          <a:solidFill>
                            <a:schemeClr val="tx1"/>
                          </a:solidFill>
                          <a:effectLst/>
                        </a:rPr>
                        <a:t>numeric(</a:t>
                      </a:r>
                      <a:r>
                        <a:rPr lang="en-IN" sz="9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p,s</a:t>
                      </a:r>
                      <a:r>
                        <a:rPr lang="en-IN" sz="900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Fixed precision and scale numbers.Allows numbers from -10^38 +1 to 10^38 –1.</a:t>
                      </a:r>
                    </a:p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5-17 bytes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992298"/>
                  </a:ext>
                </a:extLst>
              </a:tr>
              <a:tr h="283049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smallmoney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Monetary data from -214,748.3648 to 214,748.3647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4 bytes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24751"/>
                  </a:ext>
                </a:extLst>
              </a:tr>
              <a:tr h="283049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money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Monetary data from -922,337,203,685,477.5808 to 922,337,203,685,477.5807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8 bytes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656561"/>
                  </a:ext>
                </a:extLst>
              </a:tr>
              <a:tr h="435192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float(n)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Floating precision number data from -1.79E + 308 to 1.79E + 308.The n parameter indicates whether the field should hold 4 or 8 bytes. float(24) holds a 4-byte field and float(53) holds an 8-byte field. Default value of n is 53.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4 or 8 bytes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67644"/>
                  </a:ext>
                </a:extLst>
              </a:tr>
              <a:tr h="283049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real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Floating precision number data from -3.40E + 38 to 3.40E + 38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cap="none" spc="0" dirty="0">
                          <a:solidFill>
                            <a:schemeClr val="tx1"/>
                          </a:solidFill>
                          <a:effectLst/>
                        </a:rPr>
                        <a:t>4 bytes</a:t>
                      </a:r>
                    </a:p>
                  </a:txBody>
                  <a:tcPr marL="47895" marR="10436" marT="60636" marB="36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56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86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545A2-2D24-277F-5792-7DD0A698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Date &amp; Time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DC614-DEC2-7C83-D99F-6B382BBE7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147772"/>
              </p:ext>
            </p:extLst>
          </p:nvPr>
        </p:nvGraphicFramePr>
        <p:xfrm>
          <a:off x="457200" y="1822348"/>
          <a:ext cx="11295089" cy="4787613"/>
        </p:xfrm>
        <a:graphic>
          <a:graphicData uri="http://schemas.openxmlformats.org/drawingml/2006/table">
            <a:tbl>
              <a:tblPr>
                <a:solidFill>
                  <a:srgbClr val="F7F7F7"/>
                </a:solidFill>
              </a:tblPr>
              <a:tblGrid>
                <a:gridCol w="2900408">
                  <a:extLst>
                    <a:ext uri="{9D8B030D-6E8A-4147-A177-3AD203B41FA5}">
                      <a16:colId xmlns:a16="http://schemas.microsoft.com/office/drawing/2014/main" val="2771734282"/>
                    </a:ext>
                  </a:extLst>
                </a:gridCol>
                <a:gridCol w="6740836">
                  <a:extLst>
                    <a:ext uri="{9D8B030D-6E8A-4147-A177-3AD203B41FA5}">
                      <a16:colId xmlns:a16="http://schemas.microsoft.com/office/drawing/2014/main" val="66215112"/>
                    </a:ext>
                  </a:extLst>
                </a:gridCol>
                <a:gridCol w="1653845">
                  <a:extLst>
                    <a:ext uri="{9D8B030D-6E8A-4147-A177-3AD203B41FA5}">
                      <a16:colId xmlns:a16="http://schemas.microsoft.com/office/drawing/2014/main" val="3560815839"/>
                    </a:ext>
                  </a:extLst>
                </a:gridCol>
              </a:tblGrid>
              <a:tr h="424335">
                <a:tc>
                  <a:txBody>
                    <a:bodyPr/>
                    <a:lstStyle/>
                    <a:p>
                      <a:endParaRPr lang="en-IN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812" marR="51812" marT="25906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812" marR="51812" marT="25906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812" marR="51812" marT="25906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2765"/>
                  </a:ext>
                </a:extLst>
              </a:tr>
              <a:tr h="40035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86354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Storage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81718"/>
                  </a:ext>
                </a:extLst>
              </a:tr>
              <a:tr h="63244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86354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From January 1, 1753 to December 31, 9999 with an accuracy of 3.33 milliseconds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8 bytes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005306"/>
                  </a:ext>
                </a:extLst>
              </a:tr>
              <a:tr h="63244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 dirty="0">
                          <a:solidFill>
                            <a:schemeClr val="tx1"/>
                          </a:solidFill>
                          <a:effectLst/>
                        </a:rPr>
                        <a:t>datetime2</a:t>
                      </a:r>
                    </a:p>
                  </a:txBody>
                  <a:tcPr marL="86354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From January 1, 0001 to December 31, 9999 with an accuracy of 100 nanoseconds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6-8 bytes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62754"/>
                  </a:ext>
                </a:extLst>
              </a:tr>
              <a:tr h="40035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smalldatetime</a:t>
                      </a:r>
                    </a:p>
                  </a:txBody>
                  <a:tcPr marL="86354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From January 1, 1900 to June 6, 2079 with an accuracy of 1 minute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4 bytes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41330"/>
                  </a:ext>
                </a:extLst>
              </a:tr>
              <a:tr h="40035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</a:p>
                  </a:txBody>
                  <a:tcPr marL="86354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Store a date only. From January 1, 0001 to December 31, 9999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3 bytes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62897"/>
                  </a:ext>
                </a:extLst>
              </a:tr>
              <a:tr h="40035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</a:p>
                  </a:txBody>
                  <a:tcPr marL="86354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Store a time only to an accuracy of 100 nanoseconds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3-5 bytes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523551"/>
                  </a:ext>
                </a:extLst>
              </a:tr>
              <a:tr h="40035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datetimeoffset</a:t>
                      </a:r>
                    </a:p>
                  </a:txBody>
                  <a:tcPr marL="86354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The same as datetime2 with the addition of a time zone offset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8-10 bytes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56049"/>
                  </a:ext>
                </a:extLst>
              </a:tr>
              <a:tr h="109660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</a:p>
                  </a:txBody>
                  <a:tcPr marL="86354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Stores a unique number that gets updated every time a row gets created or modified. The timestamp value is based upon an internal clock and does not correspond to real time. Each table may have only one timestamp variable</a:t>
                      </a:r>
                    </a:p>
                  </a:txBody>
                  <a:tcPr marL="43177" marR="43177" marT="43177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1812" marR="51812" marT="25906" marB="80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25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9D03ADE-7E46-3945-ACC1-32C5F0748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414B8-B6B3-112B-4AAC-97F247F9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95C0-C4A8-9DD5-C1E1-F149F6A9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SQL Arithmetic Operators</a:t>
            </a:r>
          </a:p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white sheet&#10;&#10;Description automatically generated">
            <a:extLst>
              <a:ext uri="{FF2B5EF4-FFF2-40B4-BE49-F238E27FC236}">
                <a16:creationId xmlns:a16="http://schemas.microsoft.com/office/drawing/2014/main" id="{CB584D5C-BB14-2238-E383-CD84FD73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096776"/>
            <a:ext cx="11327549" cy="41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1BAFF-85D1-CD53-7CE5-4FBD70EA1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441D8-6F23-1A07-55EC-40759228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52A3-1601-DB72-397A-6A157ADF5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SQL Comparison Operators</a:t>
            </a:r>
          </a:p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E6933E-F652-AF53-7E35-8CB80A3AC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75004"/>
              </p:ext>
            </p:extLst>
          </p:nvPr>
        </p:nvGraphicFramePr>
        <p:xfrm>
          <a:off x="1209713" y="1966293"/>
          <a:ext cx="9772574" cy="4452160"/>
        </p:xfrm>
        <a:graphic>
          <a:graphicData uri="http://schemas.openxmlformats.org/drawingml/2006/table">
            <a:tbl>
              <a:tblPr firstRow="1" bandRow="1"/>
              <a:tblGrid>
                <a:gridCol w="2004321">
                  <a:extLst>
                    <a:ext uri="{9D8B030D-6E8A-4147-A177-3AD203B41FA5}">
                      <a16:colId xmlns:a16="http://schemas.microsoft.com/office/drawing/2014/main" val="752650767"/>
                    </a:ext>
                  </a:extLst>
                </a:gridCol>
                <a:gridCol w="4326582">
                  <a:extLst>
                    <a:ext uri="{9D8B030D-6E8A-4147-A177-3AD203B41FA5}">
                      <a16:colId xmlns:a16="http://schemas.microsoft.com/office/drawing/2014/main" val="753877911"/>
                    </a:ext>
                  </a:extLst>
                </a:gridCol>
                <a:gridCol w="3441671">
                  <a:extLst>
                    <a:ext uri="{9D8B030D-6E8A-4147-A177-3AD203B41FA5}">
                      <a16:colId xmlns:a16="http://schemas.microsoft.com/office/drawing/2014/main" val="2900664189"/>
                    </a:ext>
                  </a:extLst>
                </a:gridCol>
              </a:tblGrid>
              <a:tr h="445216"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>
                          <a:effectLst/>
                          <a:latin typeface="inherit"/>
                        </a:rPr>
                        <a:t>Example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29949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=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>
                          <a:effectLst/>
                        </a:rPr>
                        <a:t>Equal to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5 = 5 returns TRUE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46814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!=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Not equal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5 != 6 returns TRUE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33947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&lt;&gt;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Not equal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5 &lt;&gt; 4 returns TRUE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94020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&gt;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Greater than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4 &gt; 5 returns FALSE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34369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&lt;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Less than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4 &lt; 5 returns TRUE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94574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&gt;=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>
                          <a:effectLst/>
                        </a:rPr>
                        <a:t>Greater than or equal to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4 &gt;= 5 returns FALSE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46283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&lt;=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>
                          <a:effectLst/>
                        </a:rPr>
                        <a:t>Less than or equal to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4 &lt;= 5 returns TRUE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97115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!&lt;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Not less than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4 !&lt; 5 returns FALSE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91309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!&gt;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Not greater than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>
                          <a:effectLst/>
                        </a:rPr>
                        <a:t>4 !&gt; 5 returns TRUE</a:t>
                      </a:r>
                    </a:p>
                  </a:txBody>
                  <a:tcPr marL="73226" marR="73226" marT="73226" marB="73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33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63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4344C3-5863-C065-75DA-DC52739AA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302C9-C63F-996B-7268-2D2EDB08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56E2-825A-144C-D763-51BC2A74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SQL Comparison Operators</a:t>
            </a:r>
          </a:p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A567DD-25B5-C821-D1F5-D32C4F6D6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37365"/>
              </p:ext>
            </p:extLst>
          </p:nvPr>
        </p:nvGraphicFramePr>
        <p:xfrm>
          <a:off x="699713" y="1822348"/>
          <a:ext cx="10656146" cy="44521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01274">
                  <a:extLst>
                    <a:ext uri="{9D8B030D-6E8A-4147-A177-3AD203B41FA5}">
                      <a16:colId xmlns:a16="http://schemas.microsoft.com/office/drawing/2014/main" val="1141516151"/>
                    </a:ext>
                  </a:extLst>
                </a:gridCol>
                <a:gridCol w="8259088">
                  <a:extLst>
                    <a:ext uri="{9D8B030D-6E8A-4147-A177-3AD203B41FA5}">
                      <a16:colId xmlns:a16="http://schemas.microsoft.com/office/drawing/2014/main" val="492990160"/>
                    </a:ext>
                  </a:extLst>
                </a:gridCol>
                <a:gridCol w="795784">
                  <a:extLst>
                    <a:ext uri="{9D8B030D-6E8A-4147-A177-3AD203B41FA5}">
                      <a16:colId xmlns:a16="http://schemas.microsoft.com/office/drawing/2014/main" val="3018776824"/>
                    </a:ext>
                  </a:extLst>
                </a:gridCol>
              </a:tblGrid>
              <a:tr h="399364">
                <a:tc>
                  <a:txBody>
                    <a:bodyPr/>
                    <a:lstStyle/>
                    <a:p>
                      <a:pPr algn="ctr"/>
                      <a:r>
                        <a:rPr lang="en-IN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569107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 if all of a set of comparisons are TRUE.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557033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AND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 if all the conditions separated by AND are TRUE.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19542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ANY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 if any one of a set of comparisons are TRUE.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102077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BETWEEN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 if the operand lies within the range of comparisons.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491731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EXISTS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 if the subquery returns one or more records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129941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 if the operand is equal to one of a list of expressions.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945743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LIKE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 if the operand matches a pattern specially with wildcard.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261212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NOT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Reverses the value of any other Boolean operator.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935412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OR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 if any of the conditions separated by OR is TRUE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824191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IS NULL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 if the expression value is NULL.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478038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SOME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 if some of a set of comparisons are TRUE.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965903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UNIQUE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UNIQUE operator searches every row of a specified table for uniqueness (no duplicates).</a:t>
                      </a: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7912" marR="110934" marT="73956" marB="739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87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9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4434C8-348A-C974-516A-D7D79EBFA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8F9CD-C429-ED5E-2443-05A41E73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5E9B-47B8-D1DD-4D49-8F0A756A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SQL Operator Precedence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A9299-F5EB-595A-DFEE-BA5253876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97210"/>
              </p:ext>
            </p:extLst>
          </p:nvPr>
        </p:nvGraphicFramePr>
        <p:xfrm>
          <a:off x="1029987" y="1966293"/>
          <a:ext cx="10132025" cy="4452163"/>
        </p:xfrm>
        <a:graphic>
          <a:graphicData uri="http://schemas.openxmlformats.org/drawingml/2006/table">
            <a:tbl>
              <a:tblPr/>
              <a:tblGrid>
                <a:gridCol w="5065903">
                  <a:extLst>
                    <a:ext uri="{9D8B030D-6E8A-4147-A177-3AD203B41FA5}">
                      <a16:colId xmlns:a16="http://schemas.microsoft.com/office/drawing/2014/main" val="2812992205"/>
                    </a:ext>
                  </a:extLst>
                </a:gridCol>
                <a:gridCol w="5066122">
                  <a:extLst>
                    <a:ext uri="{9D8B030D-6E8A-4147-A177-3AD203B41FA5}">
                      <a16:colId xmlns:a16="http://schemas.microsoft.com/office/drawing/2014/main" val="1514087589"/>
                    </a:ext>
                  </a:extLst>
                </a:gridCol>
              </a:tblGrid>
              <a:tr h="518169">
                <a:tc>
                  <a:txBody>
                    <a:bodyPr/>
                    <a:lstStyle/>
                    <a:p>
                      <a:pPr algn="l"/>
                      <a:r>
                        <a:rPr lang="en-IN" sz="2000" b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Operation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616319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identity, negation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833011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multiplication, division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650744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addition, subtraction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052416"/>
                  </a:ext>
                </a:extLst>
              </a:tr>
              <a:tr h="824980"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=, !=, &lt;, &gt;, &lt;=, &gt;=, IS NULL, LIKE, BETWEEN, IN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Comparison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563120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logical negation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838844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conjunction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439041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inclusion</a:t>
                      </a:r>
                    </a:p>
                  </a:txBody>
                  <a:tcPr marL="85225" marR="85225" marT="85225" marB="8522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50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82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1F91F-1C57-40F0-C7C1-66156FC55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55540FC-99CC-4129-AE4D-58BA6F42F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1642F8-850C-EE41-0DC7-795721259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DD4205-3188-5F3D-5A38-955345E8C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336776-CA87-134A-E169-5132E7F9E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40A2E-93E6-6437-BC1E-02372EA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CREATE: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2AA3-5414-1435-09CC-378A0D88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C03A9-07C4-7A66-22E7-19A38974E039}"/>
              </a:ext>
            </a:extLst>
          </p:cNvPr>
          <p:cNvSpPr txBox="1"/>
          <p:nvPr/>
        </p:nvSpPr>
        <p:spPr>
          <a:xfrm>
            <a:off x="699713" y="1822348"/>
            <a:ext cx="6098058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75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  <a:t>CREATE Database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E88E4-287A-08B4-2049-DBE5B2BF27BC}"/>
              </a:ext>
            </a:extLst>
          </p:cNvPr>
          <p:cNvSpPr txBox="1"/>
          <p:nvPr/>
        </p:nvSpPr>
        <p:spPr>
          <a:xfrm>
            <a:off x="699713" y="240472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DATABASE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DatabaseName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8285E-C273-B0FD-C2B2-C2AC817433EF}"/>
              </a:ext>
            </a:extLst>
          </p:cNvPr>
          <p:cNvSpPr txBox="1"/>
          <p:nvPr/>
        </p:nvSpPr>
        <p:spPr>
          <a:xfrm>
            <a:off x="699712" y="2967335"/>
            <a:ext cx="9358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Following is an example to create a database </a:t>
            </a:r>
            <a:r>
              <a:rPr lang="en-IN" b="1" dirty="0" err="1"/>
              <a:t>testDB</a:t>
            </a:r>
            <a:r>
              <a:rPr lang="en-IN" dirty="0"/>
              <a:t> using SQL CREATE DATABASE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EE36F-DA32-E0DD-E89B-9CF66EADE29E}"/>
              </a:ext>
            </a:extLst>
          </p:cNvPr>
          <p:cNvSpPr txBox="1"/>
          <p:nvPr/>
        </p:nvSpPr>
        <p:spPr>
          <a:xfrm>
            <a:off x="699713" y="384223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DATABASE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testDB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6D570-FD2C-47DF-AB23-F5F2F201DB9A}"/>
              </a:ext>
            </a:extLst>
          </p:cNvPr>
          <p:cNvSpPr txBox="1"/>
          <p:nvPr/>
        </p:nvSpPr>
        <p:spPr>
          <a:xfrm>
            <a:off x="699713" y="4211562"/>
            <a:ext cx="103842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------</a:t>
            </a:r>
          </a:p>
          <a:p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DATABASE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DatabaseName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</a:b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USE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DatabaseName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-- Selects the DB</a:t>
            </a:r>
            <a:b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</a:b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DATABASES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-- list the databases</a:t>
            </a:r>
            <a:b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</a:b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DATABASE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OldDatabaseName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MODIFY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NAME </a:t>
            </a:r>
            <a:r>
              <a:rPr lang="en-IN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NewDatabaseName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-- Modify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50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1320</Words>
  <Application>Microsoft Office PowerPoint</Application>
  <PresentationFormat>Widescreen</PresentationFormat>
  <Paragraphs>239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inherit</vt:lpstr>
      <vt:lpstr>Open Sans</vt:lpstr>
      <vt:lpstr>var(--ff-lato)</vt:lpstr>
      <vt:lpstr>Office Theme</vt:lpstr>
      <vt:lpstr>SQL Quick lookup</vt:lpstr>
      <vt:lpstr>SQL String data types:</vt:lpstr>
      <vt:lpstr>SQL Numeric Data Type:</vt:lpstr>
      <vt:lpstr>SQL Date &amp; Time Data Types</vt:lpstr>
      <vt:lpstr>SQL Operators:</vt:lpstr>
      <vt:lpstr>SQL Operators:</vt:lpstr>
      <vt:lpstr>SQL Operators:</vt:lpstr>
      <vt:lpstr>SQL Operators:</vt:lpstr>
      <vt:lpstr>SQL CREATE:</vt:lpstr>
      <vt:lpstr>SQL CREATE:</vt:lpstr>
      <vt:lpstr>INSERT, UPDATE</vt:lpstr>
      <vt:lpstr>SQL JOINS</vt:lpstr>
      <vt:lpstr>SQL UNIONS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Sridhara Sathyanarayana</dc:creator>
  <cp:lastModifiedBy>Sridhara Sathyanarayana</cp:lastModifiedBy>
  <cp:revision>1</cp:revision>
  <dcterms:created xsi:type="dcterms:W3CDTF">2024-11-05T11:47:29Z</dcterms:created>
  <dcterms:modified xsi:type="dcterms:W3CDTF">2024-12-05T16:16:35Z</dcterms:modified>
</cp:coreProperties>
</file>