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fc80b36b3fa014e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fc80b36b3fa014e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fc80b36b3fa014e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fc80b36b3fa014e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fc80b36b3fa014e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fc80b36b3fa014e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fc80b36b3fa014e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fc80b36b3fa014e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fc80b36b3fa014e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fc80b36b3fa014e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fc80b36b3fa014e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fc80b36b3fa014e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fc80b36b3fa014e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fc80b36b3fa014e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fc80b36b3fa014e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fc80b36b3fa014e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fc80b36b3fa014e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fc80b36b3fa014e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fc80b36b3fa014e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fc80b36b3fa014e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2.jpg"/><Relationship Id="rId4" Type="http://schemas.openxmlformats.org/officeDocument/2006/relationships/image" Target="../media/image1.jpg"/><Relationship Id="rId5"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DIGITAL PORTFOLIO</a:t>
            </a:r>
            <a:endParaRPr/>
          </a:p>
        </p:txBody>
      </p:sp>
      <p:sp>
        <p:nvSpPr>
          <p:cNvPr id="55" name="Google Shape;55;p13"/>
          <p:cNvSpPr txBox="1"/>
          <p:nvPr>
            <p:ph idx="1" type="subTitle"/>
          </p:nvPr>
        </p:nvSpPr>
        <p:spPr>
          <a:xfrm>
            <a:off x="311700" y="2834125"/>
            <a:ext cx="8520600" cy="2012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2400"/>
              <a:t>Student Name : SRIDHAR M</a:t>
            </a:r>
            <a:endParaRPr sz="2400"/>
          </a:p>
          <a:p>
            <a:pPr indent="0" lvl="0" marL="0" rtl="0" algn="l">
              <a:spcBef>
                <a:spcPts val="0"/>
              </a:spcBef>
              <a:spcAft>
                <a:spcPts val="0"/>
              </a:spcAft>
              <a:buNone/>
            </a:pPr>
            <a:r>
              <a:rPr lang="en" sz="2400"/>
              <a:t>Register no &amp; NMID : asanm20124132010500121106</a:t>
            </a:r>
            <a:endParaRPr sz="2400"/>
          </a:p>
          <a:p>
            <a:pPr indent="0" lvl="0" marL="0" rtl="0" algn="l">
              <a:spcBef>
                <a:spcPts val="0"/>
              </a:spcBef>
              <a:spcAft>
                <a:spcPts val="0"/>
              </a:spcAft>
              <a:buNone/>
            </a:pPr>
            <a:r>
              <a:rPr lang="en" sz="2400"/>
              <a:t>Department : BCA (Bachelor of Computer Application)</a:t>
            </a:r>
            <a:endParaRPr sz="2400"/>
          </a:p>
          <a:p>
            <a:pPr indent="0" lvl="0" marL="0" rtl="0" algn="l">
              <a:spcBef>
                <a:spcPts val="0"/>
              </a:spcBef>
              <a:spcAft>
                <a:spcPts val="0"/>
              </a:spcAft>
              <a:buNone/>
            </a:pPr>
            <a:r>
              <a:rPr lang="en" sz="2400"/>
              <a:t>College : Arignar Anna Govt Arts College, Villupuram / ANNAMALAI  UNIVERSITY</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nvSpPr>
        <p:spPr>
          <a:xfrm>
            <a:off x="1287287" y="1"/>
            <a:ext cx="8966400" cy="74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a:t>RESULT’S AND SCREENSHOT’S</a:t>
            </a:r>
            <a:endParaRPr sz="3600"/>
          </a:p>
        </p:txBody>
      </p:sp>
      <p:pic>
        <p:nvPicPr>
          <p:cNvPr id="110" name="Google Shape;110;p22"/>
          <p:cNvPicPr preferRelativeResize="0"/>
          <p:nvPr/>
        </p:nvPicPr>
        <p:blipFill>
          <a:blip r:embed="rId3">
            <a:alphaModFix/>
          </a:blip>
          <a:stretch>
            <a:fillRect/>
          </a:stretch>
        </p:blipFill>
        <p:spPr>
          <a:xfrm>
            <a:off x="3539975" y="895201"/>
            <a:ext cx="2268159" cy="4095899"/>
          </a:xfrm>
          <a:prstGeom prst="rect">
            <a:avLst/>
          </a:prstGeom>
          <a:noFill/>
          <a:ln>
            <a:noFill/>
          </a:ln>
        </p:spPr>
      </p:pic>
      <p:pic>
        <p:nvPicPr>
          <p:cNvPr id="111" name="Google Shape;111;p22"/>
          <p:cNvPicPr preferRelativeResize="0"/>
          <p:nvPr/>
        </p:nvPicPr>
        <p:blipFill>
          <a:blip r:embed="rId4">
            <a:alphaModFix/>
          </a:blip>
          <a:stretch>
            <a:fillRect/>
          </a:stretch>
        </p:blipFill>
        <p:spPr>
          <a:xfrm>
            <a:off x="5960525" y="895200"/>
            <a:ext cx="3031075" cy="3732024"/>
          </a:xfrm>
          <a:prstGeom prst="rect">
            <a:avLst/>
          </a:prstGeom>
          <a:noFill/>
          <a:ln>
            <a:noFill/>
          </a:ln>
        </p:spPr>
      </p:pic>
      <p:pic>
        <p:nvPicPr>
          <p:cNvPr id="112" name="Google Shape;112;p22"/>
          <p:cNvPicPr preferRelativeResize="0"/>
          <p:nvPr/>
        </p:nvPicPr>
        <p:blipFill>
          <a:blip r:embed="rId5">
            <a:alphaModFix/>
          </a:blip>
          <a:stretch>
            <a:fillRect/>
          </a:stretch>
        </p:blipFill>
        <p:spPr>
          <a:xfrm>
            <a:off x="152400" y="895201"/>
            <a:ext cx="3235175" cy="381031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nvSpPr>
        <p:spPr>
          <a:xfrm>
            <a:off x="1738643" y="0"/>
            <a:ext cx="8790300" cy="92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800"/>
              <a:t>CONCLUSION</a:t>
            </a:r>
            <a:endParaRPr sz="4800"/>
          </a:p>
        </p:txBody>
      </p:sp>
      <p:sp>
        <p:nvSpPr>
          <p:cNvPr id="118" name="Google Shape;118;p23"/>
          <p:cNvSpPr txBox="1"/>
          <p:nvPr/>
        </p:nvSpPr>
        <p:spPr>
          <a:xfrm>
            <a:off x="353700" y="925500"/>
            <a:ext cx="87903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t>In conclusion, our project successfully demonstrates how a well-designed portfolio can enhance an individual’s professional presence. It is lightweight, responsive, and customizable. In the future, we plan to enhance the portfolio with more animations, integration with LinkedIn or GitHub APIs, and adding a blog section for knowledge sharing.</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nvSpPr>
        <p:spPr>
          <a:xfrm>
            <a:off x="4577" y="2038636"/>
            <a:ext cx="9144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61" name="Google Shape;61;p14"/>
          <p:cNvSpPr txBox="1"/>
          <p:nvPr/>
        </p:nvSpPr>
        <p:spPr>
          <a:xfrm>
            <a:off x="366300" y="198152"/>
            <a:ext cx="84114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6000"/>
              <a:t>PROJECT TITLE</a:t>
            </a:r>
            <a:endParaRPr sz="6000"/>
          </a:p>
        </p:txBody>
      </p:sp>
      <p:sp>
        <p:nvSpPr>
          <p:cNvPr id="62" name="Google Shape;62;p14"/>
          <p:cNvSpPr txBox="1"/>
          <p:nvPr/>
        </p:nvSpPr>
        <p:spPr>
          <a:xfrm>
            <a:off x="4577" y="2038636"/>
            <a:ext cx="9144000" cy="240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800">
                <a:solidFill>
                  <a:schemeClr val="dk2"/>
                </a:solidFill>
              </a:rPr>
              <a:t>My Journey as a Student: </a:t>
            </a:r>
            <a:endParaRPr sz="4800">
              <a:solidFill>
                <a:schemeClr val="dk2"/>
              </a:solidFill>
            </a:endParaRPr>
          </a:p>
          <a:p>
            <a:pPr indent="0" lvl="0" marL="0" rtl="0" algn="l">
              <a:spcBef>
                <a:spcPts val="0"/>
              </a:spcBef>
              <a:spcAft>
                <a:spcPts val="0"/>
              </a:spcAft>
              <a:buNone/>
            </a:pPr>
            <a:r>
              <a:rPr lang="en" sz="4800">
                <a:solidFill>
                  <a:schemeClr val="dk2"/>
                </a:solidFill>
              </a:rPr>
              <a:t>A Portfolio of Learning </a:t>
            </a:r>
            <a:endParaRPr sz="4800">
              <a:solidFill>
                <a:schemeClr val="dk2"/>
              </a:solidFill>
            </a:endParaRPr>
          </a:p>
          <a:p>
            <a:pPr indent="0" lvl="0" marL="0" rtl="0" algn="l">
              <a:spcBef>
                <a:spcPts val="0"/>
              </a:spcBef>
              <a:spcAft>
                <a:spcPts val="0"/>
              </a:spcAft>
              <a:buNone/>
            </a:pPr>
            <a:r>
              <a:rPr lang="en" sz="4800">
                <a:solidFill>
                  <a:schemeClr val="dk2"/>
                </a:solidFill>
              </a:rPr>
              <a:t>and Growth</a:t>
            </a:r>
            <a:endParaRPr sz="48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nvSpPr>
        <p:spPr>
          <a:xfrm>
            <a:off x="2088698" y="6"/>
            <a:ext cx="7755600" cy="92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800"/>
              <a:t>AGENDA</a:t>
            </a:r>
            <a:endParaRPr sz="4800"/>
          </a:p>
        </p:txBody>
      </p:sp>
      <p:sp>
        <p:nvSpPr>
          <p:cNvPr id="68" name="Google Shape;68;p15"/>
          <p:cNvSpPr txBox="1"/>
          <p:nvPr/>
        </p:nvSpPr>
        <p:spPr>
          <a:xfrm>
            <a:off x="989850" y="1332225"/>
            <a:ext cx="7164300" cy="384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400"/>
          </a:p>
          <a:p>
            <a:pPr indent="0" lvl="0" marL="0" rtl="0" algn="l">
              <a:spcBef>
                <a:spcPts val="0"/>
              </a:spcBef>
              <a:spcAft>
                <a:spcPts val="0"/>
              </a:spcAft>
              <a:buNone/>
            </a:pPr>
            <a:r>
              <a:rPr lang="en" sz="2400"/>
              <a:t>PROBLEM STATEMENT</a:t>
            </a:r>
            <a:endParaRPr sz="2400"/>
          </a:p>
          <a:p>
            <a:pPr indent="0" lvl="0" marL="0" rtl="0" algn="l">
              <a:spcBef>
                <a:spcPts val="0"/>
              </a:spcBef>
              <a:spcAft>
                <a:spcPts val="0"/>
              </a:spcAft>
              <a:buNone/>
            </a:pPr>
            <a:r>
              <a:rPr lang="en" sz="2400"/>
              <a:t>PROJECT OVERVIEW</a:t>
            </a:r>
            <a:endParaRPr sz="2400"/>
          </a:p>
          <a:p>
            <a:pPr indent="0" lvl="0" marL="0" rtl="0" algn="l">
              <a:spcBef>
                <a:spcPts val="0"/>
              </a:spcBef>
              <a:spcAft>
                <a:spcPts val="0"/>
              </a:spcAft>
              <a:buNone/>
            </a:pPr>
            <a:r>
              <a:rPr lang="en" sz="2400"/>
              <a:t>END USERS</a:t>
            </a:r>
            <a:endParaRPr sz="2400"/>
          </a:p>
          <a:p>
            <a:pPr indent="0" lvl="0" marL="0" rtl="0" algn="l">
              <a:spcBef>
                <a:spcPts val="0"/>
              </a:spcBef>
              <a:spcAft>
                <a:spcPts val="0"/>
              </a:spcAft>
              <a:buNone/>
            </a:pPr>
            <a:r>
              <a:rPr lang="en" sz="2400"/>
              <a:t>TOOLS AND TECHNOLOGIES</a:t>
            </a:r>
            <a:endParaRPr sz="2400"/>
          </a:p>
          <a:p>
            <a:pPr indent="0" lvl="0" marL="0" rtl="0" algn="l">
              <a:spcBef>
                <a:spcPts val="0"/>
              </a:spcBef>
              <a:spcAft>
                <a:spcPts val="0"/>
              </a:spcAft>
              <a:buNone/>
            </a:pPr>
            <a:r>
              <a:rPr lang="en" sz="2400"/>
              <a:t>PORTFOLIO DESIGN AND LAYOUT</a:t>
            </a:r>
            <a:endParaRPr sz="2400"/>
          </a:p>
          <a:p>
            <a:pPr indent="0" lvl="0" marL="0" rtl="0" algn="l">
              <a:spcBef>
                <a:spcPts val="0"/>
              </a:spcBef>
              <a:spcAft>
                <a:spcPts val="0"/>
              </a:spcAft>
              <a:buNone/>
            </a:pPr>
            <a:r>
              <a:rPr lang="en" sz="2400"/>
              <a:t>FEATURES AND FUNCTIONALITY</a:t>
            </a:r>
            <a:endParaRPr sz="2400"/>
          </a:p>
          <a:p>
            <a:pPr indent="0" lvl="0" marL="0" rtl="0" algn="l">
              <a:spcBef>
                <a:spcPts val="0"/>
              </a:spcBef>
              <a:spcAft>
                <a:spcPts val="0"/>
              </a:spcAft>
              <a:buNone/>
            </a:pPr>
            <a:r>
              <a:rPr lang="en" sz="2400"/>
              <a:t>RESULTS AND SCREENSHOTS</a:t>
            </a:r>
            <a:endParaRPr sz="2400"/>
          </a:p>
          <a:p>
            <a:pPr indent="0" lvl="0" marL="0" rtl="0" algn="l">
              <a:spcBef>
                <a:spcPts val="0"/>
              </a:spcBef>
              <a:spcAft>
                <a:spcPts val="0"/>
              </a:spcAft>
              <a:buNone/>
            </a:pPr>
            <a:r>
              <a:rPr lang="en" sz="2400"/>
              <a:t>CONCLUSION </a:t>
            </a:r>
            <a:endParaRPr sz="2400"/>
          </a:p>
          <a:p>
            <a:pPr indent="0" lvl="0" marL="0" rtl="0" algn="l">
              <a:spcBef>
                <a:spcPts val="0"/>
              </a:spcBef>
              <a:spcAft>
                <a:spcPts val="0"/>
              </a:spcAft>
              <a:buNone/>
            </a:pPr>
            <a:r>
              <a:rPr lang="en" sz="2400"/>
              <a:t>GITHUB LINK</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nvSpPr>
        <p:spPr>
          <a:xfrm>
            <a:off x="1586901" y="668180"/>
            <a:ext cx="7341000" cy="74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a:t>PROBLEM STATEMENT</a:t>
            </a:r>
            <a:endParaRPr sz="3600"/>
          </a:p>
        </p:txBody>
      </p:sp>
      <p:sp>
        <p:nvSpPr>
          <p:cNvPr id="74" name="Google Shape;74;p16"/>
          <p:cNvSpPr txBox="1"/>
          <p:nvPr/>
        </p:nvSpPr>
        <p:spPr>
          <a:xfrm>
            <a:off x="911650" y="1961900"/>
            <a:ext cx="6919500" cy="310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t>Every project starts with a problem. In our case, the problem is that many beginners in web development do not have a simple, structured portfolio to showcase their skills. Without an online presence, it becomes difficult for them to stand out in job interviews or internships. Our project addresses this gap by creating a user-friendly, customizable portfolio website.</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nvSpPr>
        <p:spPr>
          <a:xfrm>
            <a:off x="553800" y="802800"/>
            <a:ext cx="8036400" cy="434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rPr lang="en" sz="3000"/>
              <a:t>Our project is a responsive portfolio website built using HTML, CSS, and JavaScript. The main objective is to provide a platform where an individual can highlight their education, skills, projects, and achievements. The portfolio is designed to be clean, modern, and easy to navigate.</a:t>
            </a:r>
            <a:endParaRPr sz="3000"/>
          </a:p>
        </p:txBody>
      </p:sp>
      <p:sp>
        <p:nvSpPr>
          <p:cNvPr id="80" name="Google Shape;80;p17"/>
          <p:cNvSpPr txBox="1"/>
          <p:nvPr/>
        </p:nvSpPr>
        <p:spPr>
          <a:xfrm>
            <a:off x="1493400" y="369147"/>
            <a:ext cx="6157200" cy="74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a:t>PROJECT OVERVIEW</a:t>
            </a:r>
            <a:endParaRPr sz="3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nvSpPr>
        <p:spPr>
          <a:xfrm>
            <a:off x="2621315" y="11"/>
            <a:ext cx="6852000" cy="92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800"/>
              <a:t>END USERS</a:t>
            </a:r>
            <a:endParaRPr sz="4800"/>
          </a:p>
        </p:txBody>
      </p:sp>
      <p:sp>
        <p:nvSpPr>
          <p:cNvPr id="86" name="Google Shape;86;p18"/>
          <p:cNvSpPr txBox="1"/>
          <p:nvPr/>
        </p:nvSpPr>
        <p:spPr>
          <a:xfrm flipH="1">
            <a:off x="644377" y="1319075"/>
            <a:ext cx="68520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t>The primary end users of our portfolio project are students, job seekers, and professionals who want to showcase their skills. Recruiters and hiring managers are the secondary end users who can quickly view the candidate’s profile and achievements through the portfolio.</a:t>
            </a:r>
            <a:endParaRPr sz="3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nvSpPr>
        <p:spPr>
          <a:xfrm>
            <a:off x="1255875" y="210700"/>
            <a:ext cx="8399700" cy="74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a:t>TOOLS AND TECHNOLOGIES</a:t>
            </a:r>
            <a:endParaRPr sz="3600"/>
          </a:p>
        </p:txBody>
      </p:sp>
      <p:sp>
        <p:nvSpPr>
          <p:cNvPr id="92" name="Google Shape;92;p19"/>
          <p:cNvSpPr txBox="1"/>
          <p:nvPr/>
        </p:nvSpPr>
        <p:spPr>
          <a:xfrm>
            <a:off x="674229" y="1264500"/>
            <a:ext cx="81471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t>For developing this portfolio, we used HTML for structure, CSS for styling, and JavaScript for interactivity. We designed and tested the project using Visual Studio Code. For version control and project hosting, we used Git and GitHub. These technologies ensured that the project was lightweight, efficient, and accessible.</a:t>
            </a:r>
            <a:endParaRPr sz="3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nvSpPr>
        <p:spPr>
          <a:xfrm>
            <a:off x="905134" y="0"/>
            <a:ext cx="8003400" cy="74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a:t>PORTFOLIO DESIGN AND LAYOUT</a:t>
            </a:r>
            <a:endParaRPr sz="3600"/>
          </a:p>
        </p:txBody>
      </p:sp>
      <p:sp>
        <p:nvSpPr>
          <p:cNvPr id="98" name="Google Shape;98;p20"/>
          <p:cNvSpPr txBox="1"/>
          <p:nvPr/>
        </p:nvSpPr>
        <p:spPr>
          <a:xfrm>
            <a:off x="312175" y="742800"/>
            <a:ext cx="8832000" cy="434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t>The portfolio design follows a clean and structured layout with simple navigation, making it easy for visitors to explore sections like About, Education, Skills, and Projects. The hero section introduces the creator clearly, while each segment is organized in a straightforward manner that highlights key information without clutter. Overall, the design is minimalist, user-friendly, and leaves room for future growth</a:t>
            </a:r>
            <a:endParaRPr sz="3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nvSpPr>
        <p:spPr>
          <a:xfrm>
            <a:off x="392700" y="0"/>
            <a:ext cx="8751300" cy="74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a:t>FEATURES AND FUNCTIONALITIES</a:t>
            </a:r>
            <a:endParaRPr sz="3600"/>
          </a:p>
        </p:txBody>
      </p:sp>
      <p:sp>
        <p:nvSpPr>
          <p:cNvPr id="104" name="Google Shape;104;p21"/>
          <p:cNvSpPr txBox="1"/>
          <p:nvPr/>
        </p:nvSpPr>
        <p:spPr>
          <a:xfrm>
            <a:off x="392700" y="1087425"/>
            <a:ext cx="84363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t>Our portfolio comes with a set of useful features. Interactive elements like icons, hover effects, and smooth scrolling make the site visually appealing. A contact form is included for communication. Additionally, the design supports future expansion, like adding animations or a blog section.</a:t>
            </a:r>
            <a:endParaRPr sz="3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