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5203B-DD30-4D7B-AA47-6871FC693A5C}" v="44" dt="2023-03-19T16:14:1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1021-90DE-3DD9-1395-DE67D7F6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2FE83-9EE8-12B4-3CEF-F7DC334A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68C6-BC01-CBBA-DC8B-D5CC5E77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D38C-C0CB-B9D9-2780-AD8879A9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E68F-BEBD-BD81-1E54-48B9E4F8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49-BF85-990F-0CCD-C1486C9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410A-4F8F-A09C-942F-9F741B27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84A7-07D7-945D-CA5B-D9B464F5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BE25-0BD9-4486-5AC9-271559D4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67EE-9F8E-E225-C22B-3771C9E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07248-3ED0-8D07-DB31-A85A44F2F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77523-C043-882B-1E8E-2F2E1A89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D5EA-3A76-FD61-0936-3A0F7DB3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11A1-D5BD-6EBC-CDC4-FC5D7B1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F3A9-23E2-BDF4-6FF2-AD5A140B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6CB8-D6F6-526C-8AD9-D14F46D6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2252-FB1B-0655-8C6F-65F85BD7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A353-A0DE-CB39-2F3A-A684DEBF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AB2B-46FD-119B-75C6-EF1C2AD2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F195-5FB7-7645-407A-17A1B6E4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2587-2FCE-E1E5-9EDF-D420504C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4ECC-BC5B-5F84-7C88-35F979C3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C485-5921-5A60-2C0E-DA33F13A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FA98-29D6-4F68-0FD1-364D77FF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D03B-59F6-6113-02F0-5B576F0F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5DF9-D59A-6470-1AAF-BCCD5F2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86B5-8B9B-34F7-A24C-D5DB51EC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71611-8574-DEF8-7101-7EDB946D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4969-9D68-13B6-6E0D-34CAE98F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3991-DA6A-E740-37F5-B9347D9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554F-80B1-EC27-1B62-3B1887A4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E915-C973-30D4-2ACB-60729CD2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147D-9FF6-1A19-3CB1-44E07EB1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74DC-0ABF-734B-4158-C96EFBC4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4242A-8CE8-968B-204B-8085B2FF6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17F34-D9E8-D251-5065-365C72CDC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0EE5E-1905-D371-F444-6D9E0639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58133-7F39-E725-394B-3411E7D1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F83E8-DD8A-E110-F8DD-E24B78E7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B4B-65E8-63B7-8D51-1F3E3B3F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E141C-BC77-D8EC-FAAA-9FB4205B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20E20-0190-53A8-0F2B-F1498A74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2F7BE-C02E-D345-808D-DC8E2E3A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658F5-CEE4-13B6-707C-A14026C9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5ADB3-8822-1E69-D41B-4EAD7C78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C08-7E2E-1CA9-D1C2-A16A56EF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E1A4-55B7-53CD-00C3-21B292D8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A2AD-7F87-77DA-BEA4-E0D66A47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779C-4A1E-1BAB-9BC8-0DB58DB8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FEECE-D6C2-2320-6B3B-7AFDA607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8DBB6-8713-95FB-5A73-8FA14B61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388-BFD9-E899-24EB-7FDDE3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92E8-5191-ABE9-8CC2-D8DACE9C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68E9-3346-468A-C213-DEF2DB7F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9046-3E7D-6983-32C8-28EAA95F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7B3C-3C99-3815-E0F7-3C55BC3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9EAC8-1910-5767-1D44-7EAA7477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15760-96EA-D362-96D0-FACED96A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DC23B-21D8-B5C8-5942-6DC67145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CC61-7705-207A-61DF-4E29EF8F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26A2-D7C3-45F4-800C-9E4AE9B1D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EC9B-1F93-46B8-BCC8-CCD1C3952E9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FADF-8C95-6219-C639-842E2A24B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73A6-D0CC-F4AB-2604-30C8A803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196B-3890-4798-BC65-69AAA3C8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28.png"/><Relationship Id="rId5" Type="http://schemas.openxmlformats.org/officeDocument/2006/relationships/image" Target="../media/image3.jpe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B6FDE2F-B09E-2857-1BEE-2F59805696F1}"/>
              </a:ext>
            </a:extLst>
          </p:cNvPr>
          <p:cNvSpPr/>
          <p:nvPr/>
        </p:nvSpPr>
        <p:spPr>
          <a:xfrm>
            <a:off x="6758408" y="2891344"/>
            <a:ext cx="1765243" cy="1081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6A75B20A-1346-9916-3850-1414D39A8EC4}"/>
              </a:ext>
            </a:extLst>
          </p:cNvPr>
          <p:cNvSpPr/>
          <p:nvPr/>
        </p:nvSpPr>
        <p:spPr>
          <a:xfrm>
            <a:off x="3743988" y="2616636"/>
            <a:ext cx="634438" cy="6268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D164BB3-EDB7-6E30-B956-E8490A4BB843}"/>
              </a:ext>
            </a:extLst>
          </p:cNvPr>
          <p:cNvSpPr/>
          <p:nvPr/>
        </p:nvSpPr>
        <p:spPr>
          <a:xfrm>
            <a:off x="677773" y="3559269"/>
            <a:ext cx="1629974" cy="111310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10469440-3348-8FCE-4488-A1C25580E751}"/>
              </a:ext>
            </a:extLst>
          </p:cNvPr>
          <p:cNvSpPr/>
          <p:nvPr/>
        </p:nvSpPr>
        <p:spPr>
          <a:xfrm>
            <a:off x="297067" y="1312271"/>
            <a:ext cx="2279176" cy="13033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7E5D698A-BE55-37DB-41C9-06E7B5594225}"/>
              </a:ext>
            </a:extLst>
          </p:cNvPr>
          <p:cNvSpPr/>
          <p:nvPr/>
        </p:nvSpPr>
        <p:spPr>
          <a:xfrm>
            <a:off x="1712758" y="1779884"/>
            <a:ext cx="748568" cy="7059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87D27-78CA-17CA-62AD-E9E0CB286EB2}"/>
              </a:ext>
            </a:extLst>
          </p:cNvPr>
          <p:cNvSpPr/>
          <p:nvPr/>
        </p:nvSpPr>
        <p:spPr>
          <a:xfrm>
            <a:off x="0" y="6120"/>
            <a:ext cx="12192000" cy="628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04CB1-A38F-A951-67CB-1DCFFED86148}"/>
              </a:ext>
            </a:extLst>
          </p:cNvPr>
          <p:cNvSpPr txBox="1"/>
          <p:nvPr/>
        </p:nvSpPr>
        <p:spPr>
          <a:xfrm>
            <a:off x="3794437" y="135952"/>
            <a:ext cx="78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Azure DevOps HLD Implementation Design</a:t>
            </a:r>
          </a:p>
        </p:txBody>
      </p:sp>
      <p:pic>
        <p:nvPicPr>
          <p:cNvPr id="1042" name="Picture 18" descr="Florida Department of Economic Opportunity">
            <a:extLst>
              <a:ext uri="{FF2B5EF4-FFF2-40B4-BE49-F238E27FC236}">
                <a16:creationId xmlns:a16="http://schemas.microsoft.com/office/drawing/2014/main" id="{EA5BCBB1-3682-8A0D-B5F2-71C20990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92" y="6032311"/>
            <a:ext cx="1306208" cy="7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A1344-AC3D-2500-5B50-0AB938416B38}"/>
              </a:ext>
            </a:extLst>
          </p:cNvPr>
          <p:cNvSpPr txBox="1"/>
          <p:nvPr/>
        </p:nvSpPr>
        <p:spPr>
          <a:xfrm>
            <a:off x="884653" y="3078058"/>
            <a:ext cx="541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Dev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FCE06-6B57-FF5E-C383-E089B5E198C8}"/>
              </a:ext>
            </a:extLst>
          </p:cNvPr>
          <p:cNvSpPr txBox="1"/>
          <p:nvPr/>
        </p:nvSpPr>
        <p:spPr>
          <a:xfrm>
            <a:off x="1599287" y="4272261"/>
            <a:ext cx="69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 Repo</a:t>
            </a:r>
          </a:p>
          <a:p>
            <a:r>
              <a:rPr lang="en-US" sz="1000" dirty="0"/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155F5-4FE8-7B85-D334-9DE9611AB255}"/>
              </a:ext>
            </a:extLst>
          </p:cNvPr>
          <p:cNvSpPr txBox="1"/>
          <p:nvPr/>
        </p:nvSpPr>
        <p:spPr>
          <a:xfrm>
            <a:off x="762979" y="4283837"/>
            <a:ext cx="69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 Repo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FF92F7F0-0018-B386-F30C-F4AC9C639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1" y="2808199"/>
            <a:ext cx="323180" cy="2423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EF7C16C-D4C1-DD17-82D8-AE433B20C117}"/>
              </a:ext>
            </a:extLst>
          </p:cNvPr>
          <p:cNvSpPr txBox="1"/>
          <p:nvPr/>
        </p:nvSpPr>
        <p:spPr>
          <a:xfrm>
            <a:off x="451351" y="1425648"/>
            <a:ext cx="97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Visual Studio </a:t>
            </a:r>
          </a:p>
          <a:p>
            <a:pPr algn="ctr"/>
            <a:r>
              <a:rPr lang="en-US" sz="1000" dirty="0"/>
              <a:t>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28720-9CAC-81A8-3135-025D2E6B0817}"/>
              </a:ext>
            </a:extLst>
          </p:cNvPr>
          <p:cNvSpPr txBox="1"/>
          <p:nvPr/>
        </p:nvSpPr>
        <p:spPr>
          <a:xfrm>
            <a:off x="1364172" y="3070645"/>
            <a:ext cx="80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IaC</a:t>
            </a:r>
            <a:endParaRPr lang="en-US" sz="800" dirty="0"/>
          </a:p>
          <a:p>
            <a:pPr algn="ctr"/>
            <a:r>
              <a:rPr lang="en-US" sz="800" dirty="0"/>
              <a:t>Terraform</a:t>
            </a:r>
          </a:p>
        </p:txBody>
      </p:sp>
      <p:pic>
        <p:nvPicPr>
          <p:cNvPr id="50" name="Picture 14">
            <a:extLst>
              <a:ext uri="{FF2B5EF4-FFF2-40B4-BE49-F238E27FC236}">
                <a16:creationId xmlns:a16="http://schemas.microsoft.com/office/drawing/2014/main" id="{2C981595-A6B4-C894-EA74-1F4CB37B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12735" r="24938" b="13065"/>
          <a:stretch/>
        </p:blipFill>
        <p:spPr bwMode="auto">
          <a:xfrm>
            <a:off x="812584" y="3695895"/>
            <a:ext cx="487315" cy="5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703F174-1EB0-8E00-65D0-755058CA96B7}"/>
              </a:ext>
            </a:extLst>
          </p:cNvPr>
          <p:cNvSpPr/>
          <p:nvPr/>
        </p:nvSpPr>
        <p:spPr>
          <a:xfrm>
            <a:off x="9765163" y="3536722"/>
            <a:ext cx="2335595" cy="9004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090B55-0EDB-0530-7C9E-3A6A73343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77" y="2695529"/>
            <a:ext cx="6164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CC8C90B-5691-9C56-2C05-25520615B5FD}"/>
              </a:ext>
            </a:extLst>
          </p:cNvPr>
          <p:cNvSpPr txBox="1"/>
          <p:nvPr/>
        </p:nvSpPr>
        <p:spPr>
          <a:xfrm>
            <a:off x="3486711" y="2313226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Container Registry (NP)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0FD63C2-5084-6E42-DE65-3F1F0A1F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44" y="3695895"/>
            <a:ext cx="589110" cy="58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5B49424-12E8-F6A9-2F27-FF6D4416C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7" t="7843" r="33302" b="27368"/>
          <a:stretch/>
        </p:blipFill>
        <p:spPr bwMode="auto">
          <a:xfrm>
            <a:off x="9856732" y="3666554"/>
            <a:ext cx="48967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8FCB68B-50AB-98A4-FF69-D2469D48F061}"/>
              </a:ext>
            </a:extLst>
          </p:cNvPr>
          <p:cNvSpPr txBox="1"/>
          <p:nvPr/>
        </p:nvSpPr>
        <p:spPr>
          <a:xfrm>
            <a:off x="9527073" y="4116420"/>
            <a:ext cx="1148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Monitor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55F2D5C-6B54-F9FB-A0F6-966531E8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065" y="3591458"/>
            <a:ext cx="549928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87AFBB5-D3F2-4445-0052-A362F692D7F6}"/>
              </a:ext>
            </a:extLst>
          </p:cNvPr>
          <p:cNvSpPr txBox="1"/>
          <p:nvPr/>
        </p:nvSpPr>
        <p:spPr>
          <a:xfrm>
            <a:off x="10379533" y="4121861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Application</a:t>
            </a:r>
          </a:p>
          <a:p>
            <a:pPr algn="ctr"/>
            <a:r>
              <a:rPr lang="en-US" sz="800" dirty="0"/>
              <a:t> Insights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A787A601-5A7E-5634-E94D-8E0EEC592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6888" r="12773" b="8193"/>
          <a:stretch/>
        </p:blipFill>
        <p:spPr bwMode="auto">
          <a:xfrm>
            <a:off x="1583137" y="2792148"/>
            <a:ext cx="285816" cy="3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6C1D188-9027-F679-6B38-71291D50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t="10261" r="7040" b="30930"/>
          <a:stretch/>
        </p:blipFill>
        <p:spPr bwMode="auto">
          <a:xfrm>
            <a:off x="11528524" y="3647059"/>
            <a:ext cx="533778" cy="49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A00B5B8-D03D-BC91-CA27-263102C0A961}"/>
              </a:ext>
            </a:extLst>
          </p:cNvPr>
          <p:cNvSpPr txBox="1"/>
          <p:nvPr/>
        </p:nvSpPr>
        <p:spPr>
          <a:xfrm>
            <a:off x="11188301" y="4128219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Log Analytics Workspace</a:t>
            </a:r>
          </a:p>
        </p:txBody>
      </p:sp>
      <p:pic>
        <p:nvPicPr>
          <p:cNvPr id="1032" name="Picture 40">
            <a:extLst>
              <a:ext uri="{FF2B5EF4-FFF2-40B4-BE49-F238E27FC236}">
                <a16:creationId xmlns:a16="http://schemas.microsoft.com/office/drawing/2014/main" id="{63AAB3D6-64D8-A0BA-6568-14DAB5A8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998" y="1844922"/>
            <a:ext cx="627300" cy="55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15BA5FDD-5259-12C5-56A1-382921B15EB0}"/>
              </a:ext>
            </a:extLst>
          </p:cNvPr>
          <p:cNvSpPr/>
          <p:nvPr/>
        </p:nvSpPr>
        <p:spPr>
          <a:xfrm>
            <a:off x="556374" y="1772880"/>
            <a:ext cx="748568" cy="7059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A3C799C4-36E1-DD13-1DCA-6DD4F85D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6825" y="1889258"/>
            <a:ext cx="462915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ACE109CE-5AE6-AEA8-2E3E-C8B5DE5BED06}"/>
              </a:ext>
            </a:extLst>
          </p:cNvPr>
          <p:cNvSpPr txBox="1"/>
          <p:nvPr/>
        </p:nvSpPr>
        <p:spPr>
          <a:xfrm>
            <a:off x="1251914" y="1847047"/>
            <a:ext cx="458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Test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3CA02E09-4534-E050-5786-B4EC05E27575}"/>
              </a:ext>
            </a:extLst>
          </p:cNvPr>
          <p:cNvCxnSpPr/>
          <p:nvPr/>
        </p:nvCxnSpPr>
        <p:spPr>
          <a:xfrm>
            <a:off x="1304942" y="2031219"/>
            <a:ext cx="40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482E0EA8-FD97-2521-C99F-8249CD823F9D}"/>
              </a:ext>
            </a:extLst>
          </p:cNvPr>
          <p:cNvCxnSpPr>
            <a:cxnSpLocks/>
          </p:cNvCxnSpPr>
          <p:nvPr/>
        </p:nvCxnSpPr>
        <p:spPr>
          <a:xfrm flipH="1">
            <a:off x="1304942" y="2260479"/>
            <a:ext cx="40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6E242BD4-A4D3-F127-6EF2-DBE255568DBD}"/>
              </a:ext>
            </a:extLst>
          </p:cNvPr>
          <p:cNvSpPr txBox="1"/>
          <p:nvPr/>
        </p:nvSpPr>
        <p:spPr>
          <a:xfrm>
            <a:off x="1629998" y="1412759"/>
            <a:ext cx="974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AKS Dev</a:t>
            </a:r>
          </a:p>
          <a:p>
            <a:pPr algn="ctr"/>
            <a:r>
              <a:rPr lang="en-US" sz="1000" dirty="0"/>
              <a:t>Cluster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49EF2BE-870A-332D-584A-F390DA068176}"/>
              </a:ext>
            </a:extLst>
          </p:cNvPr>
          <p:cNvSpPr txBox="1"/>
          <p:nvPr/>
        </p:nvSpPr>
        <p:spPr>
          <a:xfrm>
            <a:off x="1300191" y="2244451"/>
            <a:ext cx="458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Debug</a:t>
            </a:r>
          </a:p>
        </p:txBody>
      </p:sp>
      <p:pic>
        <p:nvPicPr>
          <p:cNvPr id="1027" name="Graphic 1026" descr="Programmer male with solid fill">
            <a:extLst>
              <a:ext uri="{FF2B5EF4-FFF2-40B4-BE49-F238E27FC236}">
                <a16:creationId xmlns:a16="http://schemas.microsoft.com/office/drawing/2014/main" id="{3A763E59-822D-0F71-626C-5E1C99F3B2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24" y="998546"/>
            <a:ext cx="545612" cy="545612"/>
          </a:xfrm>
          <a:prstGeom prst="rect">
            <a:avLst/>
          </a:prstGeom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2C8BFD1D-6804-85CF-5FB1-72B5F2F01C67}"/>
              </a:ext>
            </a:extLst>
          </p:cNvPr>
          <p:cNvCxnSpPr/>
          <p:nvPr/>
        </p:nvCxnSpPr>
        <p:spPr>
          <a:xfrm>
            <a:off x="1454728" y="2745518"/>
            <a:ext cx="0" cy="740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AF38058-432B-CB98-0145-9DE853AB3B7C}"/>
              </a:ext>
            </a:extLst>
          </p:cNvPr>
          <p:cNvSpPr/>
          <p:nvPr/>
        </p:nvSpPr>
        <p:spPr>
          <a:xfrm>
            <a:off x="2964578" y="3774567"/>
            <a:ext cx="634438" cy="6268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5AD4A1-FC9C-D4FE-2D2E-C77F28CB4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r="27211"/>
          <a:stretch/>
        </p:blipFill>
        <p:spPr bwMode="auto">
          <a:xfrm>
            <a:off x="3011248" y="3791319"/>
            <a:ext cx="488711" cy="6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F5AD2E6D-5673-1CED-2543-81BC95A2158E}"/>
              </a:ext>
            </a:extLst>
          </p:cNvPr>
          <p:cNvSpPr txBox="1"/>
          <p:nvPr/>
        </p:nvSpPr>
        <p:spPr>
          <a:xfrm>
            <a:off x="3035060" y="3536722"/>
            <a:ext cx="69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 CI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58A014A-99F0-B105-75D1-2A32ADE0A009}"/>
              </a:ext>
            </a:extLst>
          </p:cNvPr>
          <p:cNvSpPr/>
          <p:nvPr/>
        </p:nvSpPr>
        <p:spPr>
          <a:xfrm>
            <a:off x="4673360" y="3774567"/>
            <a:ext cx="634438" cy="6268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03DDDC36-D719-DC4C-2355-566DA7DD1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4" r="27211"/>
          <a:stretch/>
        </p:blipFill>
        <p:spPr bwMode="auto">
          <a:xfrm>
            <a:off x="4720030" y="3791319"/>
            <a:ext cx="488711" cy="6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CE82ECDF-76D5-00AF-0B13-D6C58A884AE1}"/>
              </a:ext>
            </a:extLst>
          </p:cNvPr>
          <p:cNvSpPr txBox="1"/>
          <p:nvPr/>
        </p:nvSpPr>
        <p:spPr>
          <a:xfrm>
            <a:off x="4743842" y="3536722"/>
            <a:ext cx="69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 CD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29D16E4-FA03-49D7-3D01-ED40D20A8689}"/>
              </a:ext>
            </a:extLst>
          </p:cNvPr>
          <p:cNvSpPr txBox="1"/>
          <p:nvPr/>
        </p:nvSpPr>
        <p:spPr>
          <a:xfrm>
            <a:off x="2687877" y="4433901"/>
            <a:ext cx="1624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Get Secrets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Unit Tests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Integration Tests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Publish Build Artifacts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Publish Container Image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A8C5D3D5-26C3-6F21-67C5-89F9EC0A53E4}"/>
              </a:ext>
            </a:extLst>
          </p:cNvPr>
          <p:cNvSpPr txBox="1"/>
          <p:nvPr/>
        </p:nvSpPr>
        <p:spPr>
          <a:xfrm>
            <a:off x="4455641" y="4433901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Deploy to staging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Acceptance tests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Promote Container Image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Release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43E56664-E408-4396-4388-903D7F469D32}"/>
              </a:ext>
            </a:extLst>
          </p:cNvPr>
          <p:cNvSpPr/>
          <p:nvPr/>
        </p:nvSpPr>
        <p:spPr>
          <a:xfrm>
            <a:off x="5457379" y="2666625"/>
            <a:ext cx="634438" cy="6268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8" name="Picture 2">
            <a:extLst>
              <a:ext uri="{FF2B5EF4-FFF2-40B4-BE49-F238E27FC236}">
                <a16:creationId xmlns:a16="http://schemas.microsoft.com/office/drawing/2014/main" id="{96DD0728-9601-56FB-3097-6C7825A4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68" y="2745518"/>
            <a:ext cx="6164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CE1D7945-3499-5E63-7ADE-97F0757FC949}"/>
              </a:ext>
            </a:extLst>
          </p:cNvPr>
          <p:cNvSpPr txBox="1"/>
          <p:nvPr/>
        </p:nvSpPr>
        <p:spPr>
          <a:xfrm>
            <a:off x="5153760" y="2340951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Container Registry (PROD)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44EEDA27-0900-056C-2ECC-55F88C39AAD4}"/>
              </a:ext>
            </a:extLst>
          </p:cNvPr>
          <p:cNvSpPr/>
          <p:nvPr/>
        </p:nvSpPr>
        <p:spPr>
          <a:xfrm>
            <a:off x="6904197" y="3006166"/>
            <a:ext cx="1490663" cy="88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0" name="Picture 40">
            <a:extLst>
              <a:ext uri="{FF2B5EF4-FFF2-40B4-BE49-F238E27FC236}">
                <a16:creationId xmlns:a16="http://schemas.microsoft.com/office/drawing/2014/main" id="{B23A6B07-543C-7271-EC02-721C3B05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67" y="3086595"/>
            <a:ext cx="537260" cy="4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4A00CAAB-26BD-467A-8740-54D82073D50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99" r="7712" b="14488"/>
          <a:stretch/>
        </p:blipFill>
        <p:spPr>
          <a:xfrm>
            <a:off x="7916432" y="3075062"/>
            <a:ext cx="359569" cy="472413"/>
          </a:xfrm>
          <a:prstGeom prst="rect">
            <a:avLst/>
          </a:prstGeom>
        </p:spPr>
      </p:pic>
      <p:sp>
        <p:nvSpPr>
          <p:cNvPr id="1074" name="TextBox 1073">
            <a:extLst>
              <a:ext uri="{FF2B5EF4-FFF2-40B4-BE49-F238E27FC236}">
                <a16:creationId xmlns:a16="http://schemas.microsoft.com/office/drawing/2014/main" id="{6E51A7FA-5446-3769-A1A5-FCD469579BD0}"/>
              </a:ext>
            </a:extLst>
          </p:cNvPr>
          <p:cNvSpPr txBox="1"/>
          <p:nvPr/>
        </p:nvSpPr>
        <p:spPr>
          <a:xfrm>
            <a:off x="6642301" y="3521293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</a:t>
            </a:r>
          </a:p>
          <a:p>
            <a:pPr algn="ctr"/>
            <a:r>
              <a:rPr lang="en-US" sz="800" dirty="0"/>
              <a:t>Kubernetes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9DF07A8-C9B9-9148-B5EA-8AB576B51A02}"/>
              </a:ext>
            </a:extLst>
          </p:cNvPr>
          <p:cNvSpPr txBox="1"/>
          <p:nvPr/>
        </p:nvSpPr>
        <p:spPr>
          <a:xfrm>
            <a:off x="7521720" y="3493962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Container </a:t>
            </a:r>
          </a:p>
          <a:p>
            <a:pPr algn="ctr"/>
            <a:r>
              <a:rPr lang="en-US" sz="800" dirty="0"/>
              <a:t>Insight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1A5CF63-EFC1-5EBB-C351-A98A4E3D89AC}"/>
              </a:ext>
            </a:extLst>
          </p:cNvPr>
          <p:cNvSpPr/>
          <p:nvPr/>
        </p:nvSpPr>
        <p:spPr>
          <a:xfrm>
            <a:off x="6776916" y="4223293"/>
            <a:ext cx="1765243" cy="1081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C85C3A10-83C0-3DD1-6906-6B5B090C300D}"/>
              </a:ext>
            </a:extLst>
          </p:cNvPr>
          <p:cNvSpPr/>
          <p:nvPr/>
        </p:nvSpPr>
        <p:spPr>
          <a:xfrm>
            <a:off x="6922705" y="4338115"/>
            <a:ext cx="1490663" cy="88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40">
            <a:extLst>
              <a:ext uri="{FF2B5EF4-FFF2-40B4-BE49-F238E27FC236}">
                <a16:creationId xmlns:a16="http://schemas.microsoft.com/office/drawing/2014/main" id="{2408D9BB-6ADE-94D4-2F59-3C74F9499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75" y="4418544"/>
            <a:ext cx="537260" cy="4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id="{A512A555-A479-8F57-BDD9-BF30C295580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399" r="7712" b="14488"/>
          <a:stretch/>
        </p:blipFill>
        <p:spPr>
          <a:xfrm>
            <a:off x="7934940" y="4407011"/>
            <a:ext cx="359569" cy="472413"/>
          </a:xfrm>
          <a:prstGeom prst="rect">
            <a:avLst/>
          </a:prstGeom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5E1579D6-031A-E850-F942-8ABA01EB724E}"/>
              </a:ext>
            </a:extLst>
          </p:cNvPr>
          <p:cNvSpPr txBox="1"/>
          <p:nvPr/>
        </p:nvSpPr>
        <p:spPr>
          <a:xfrm>
            <a:off x="6660809" y="4853242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</a:t>
            </a:r>
          </a:p>
          <a:p>
            <a:pPr algn="ctr"/>
            <a:r>
              <a:rPr lang="en-US" sz="800" dirty="0"/>
              <a:t>Kubernetes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417F34E2-E1EF-DF74-1672-B6C3A41E68EF}"/>
              </a:ext>
            </a:extLst>
          </p:cNvPr>
          <p:cNvSpPr txBox="1"/>
          <p:nvPr/>
        </p:nvSpPr>
        <p:spPr>
          <a:xfrm>
            <a:off x="7540228" y="4825911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Container </a:t>
            </a:r>
          </a:p>
          <a:p>
            <a:pPr algn="ctr"/>
            <a:r>
              <a:rPr lang="en-US" sz="800" dirty="0"/>
              <a:t>Insight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976C43-0761-D0F5-E28F-B8E59CC59A59}"/>
              </a:ext>
            </a:extLst>
          </p:cNvPr>
          <p:cNvCxnSpPr>
            <a:stCxn id="1073" idx="0"/>
            <a:endCxn id="54" idx="0"/>
          </p:cNvCxnSpPr>
          <p:nvPr/>
        </p:nvCxnSpPr>
        <p:spPr>
          <a:xfrm rot="16200000" flipH="1">
            <a:off x="9283759" y="1887520"/>
            <a:ext cx="461660" cy="2836744"/>
          </a:xfrm>
          <a:prstGeom prst="bentConnector3">
            <a:avLst>
              <a:gd name="adj1" fmla="val -132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5AF0AA2-8AAE-BC08-350D-D8E6BBED7F82}"/>
              </a:ext>
            </a:extLst>
          </p:cNvPr>
          <p:cNvCxnSpPr>
            <a:stCxn id="1081" idx="2"/>
            <a:endCxn id="61" idx="2"/>
          </p:cNvCxnSpPr>
          <p:nvPr/>
        </p:nvCxnSpPr>
        <p:spPr>
          <a:xfrm rot="5400000" flipH="1" flipV="1">
            <a:off x="9324872" y="3250268"/>
            <a:ext cx="419009" cy="2839304"/>
          </a:xfrm>
          <a:prstGeom prst="bentConnector3">
            <a:avLst>
              <a:gd name="adj1" fmla="val -182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52CCB1-34D7-A8B2-FC90-7A262D3CFEF2}"/>
              </a:ext>
            </a:extLst>
          </p:cNvPr>
          <p:cNvCxnSpPr/>
          <p:nvPr/>
        </p:nvCxnSpPr>
        <p:spPr>
          <a:xfrm>
            <a:off x="2408298" y="4116420"/>
            <a:ext cx="444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29C352-89BE-2649-4029-C1A2835FED3E}"/>
              </a:ext>
            </a:extLst>
          </p:cNvPr>
          <p:cNvCxnSpPr>
            <a:cxnSpLocks/>
          </p:cNvCxnSpPr>
          <p:nvPr/>
        </p:nvCxnSpPr>
        <p:spPr>
          <a:xfrm>
            <a:off x="3672215" y="4097963"/>
            <a:ext cx="783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D80BBD-46FE-2308-EAEC-B0E6926FC460}"/>
              </a:ext>
            </a:extLst>
          </p:cNvPr>
          <p:cNvCxnSpPr/>
          <p:nvPr/>
        </p:nvCxnSpPr>
        <p:spPr>
          <a:xfrm flipV="1">
            <a:off x="3380934" y="3157194"/>
            <a:ext cx="291281" cy="2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20A8EC-517C-D5BE-C187-DB93FCEBA4FB}"/>
              </a:ext>
            </a:extLst>
          </p:cNvPr>
          <p:cNvCxnSpPr/>
          <p:nvPr/>
        </p:nvCxnSpPr>
        <p:spPr>
          <a:xfrm flipV="1">
            <a:off x="5096236" y="3185375"/>
            <a:ext cx="291281" cy="2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02C1E4-A6AE-7707-E59F-5DEE0F4B035C}"/>
              </a:ext>
            </a:extLst>
          </p:cNvPr>
          <p:cNvCxnSpPr>
            <a:stCxn id="1059" idx="3"/>
          </p:cNvCxnSpPr>
          <p:nvPr/>
        </p:nvCxnSpPr>
        <p:spPr>
          <a:xfrm flipV="1">
            <a:off x="5307798" y="3457181"/>
            <a:ext cx="1450610" cy="630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2C27D1E-B98A-7373-6FA0-B4ACC64E1F16}"/>
              </a:ext>
            </a:extLst>
          </p:cNvPr>
          <p:cNvCxnSpPr>
            <a:stCxn id="1059" idx="3"/>
          </p:cNvCxnSpPr>
          <p:nvPr/>
        </p:nvCxnSpPr>
        <p:spPr>
          <a:xfrm>
            <a:off x="5307798" y="4087976"/>
            <a:ext cx="1450610" cy="697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57C426-9A0F-C840-2792-E596F1B96B9A}"/>
              </a:ext>
            </a:extLst>
          </p:cNvPr>
          <p:cNvCxnSpPr/>
          <p:nvPr/>
        </p:nvCxnSpPr>
        <p:spPr>
          <a:xfrm>
            <a:off x="4495344" y="2891344"/>
            <a:ext cx="812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A4B90-E160-E49C-99D6-B31250696438}"/>
              </a:ext>
            </a:extLst>
          </p:cNvPr>
          <p:cNvSpPr/>
          <p:nvPr/>
        </p:nvSpPr>
        <p:spPr>
          <a:xfrm>
            <a:off x="6109560" y="5422468"/>
            <a:ext cx="634438" cy="62681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BA94CD-6C29-3131-FACE-520189B925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59954" y="5460991"/>
            <a:ext cx="579750" cy="5560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5A4A090-5D69-FFF4-F5D3-5A203E9A59E1}"/>
              </a:ext>
            </a:extLst>
          </p:cNvPr>
          <p:cNvSpPr txBox="1"/>
          <p:nvPr/>
        </p:nvSpPr>
        <p:spPr>
          <a:xfrm>
            <a:off x="5875333" y="6029409"/>
            <a:ext cx="1148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Policy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EA2F582-C398-30A7-64D0-964052AF38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6083" y="5103415"/>
            <a:ext cx="438472" cy="2109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827D97C-D8F5-5F58-6606-C356B598939C}"/>
              </a:ext>
            </a:extLst>
          </p:cNvPr>
          <p:cNvCxnSpPr>
            <a:cxnSpLocks/>
            <a:endCxn id="1074" idx="1"/>
          </p:cNvCxnSpPr>
          <p:nvPr/>
        </p:nvCxnSpPr>
        <p:spPr>
          <a:xfrm rot="5400000" flipH="1" flipV="1">
            <a:off x="5621034" y="4412393"/>
            <a:ext cx="1743090" cy="2994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A64D1E-3F1C-BA0B-2D91-FBCC0666D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73" y="3196534"/>
            <a:ext cx="506380" cy="4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D350033D-D24F-7816-3051-A8608811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547" y="4448138"/>
            <a:ext cx="506380" cy="40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BFF09A36-236E-C800-F984-A3A38E9B12C1}"/>
              </a:ext>
            </a:extLst>
          </p:cNvPr>
          <p:cNvCxnSpPr>
            <a:cxnSpLocks/>
          </p:cNvCxnSpPr>
          <p:nvPr/>
        </p:nvCxnSpPr>
        <p:spPr>
          <a:xfrm>
            <a:off x="8564621" y="3408535"/>
            <a:ext cx="3651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5009D213-4CDC-35FE-9AAA-E1F6605CCBA9}"/>
              </a:ext>
            </a:extLst>
          </p:cNvPr>
          <p:cNvCxnSpPr>
            <a:cxnSpLocks/>
          </p:cNvCxnSpPr>
          <p:nvPr/>
        </p:nvCxnSpPr>
        <p:spPr>
          <a:xfrm>
            <a:off x="8571560" y="4678456"/>
            <a:ext cx="3651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B860AFD-B878-7028-6D91-D0BA77F33B7D}"/>
              </a:ext>
            </a:extLst>
          </p:cNvPr>
          <p:cNvSpPr txBox="1"/>
          <p:nvPr/>
        </p:nvSpPr>
        <p:spPr>
          <a:xfrm>
            <a:off x="8566678" y="3595262"/>
            <a:ext cx="1148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Data Later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61BB137-4CAE-2403-B2AE-367EF7777B7A}"/>
              </a:ext>
            </a:extLst>
          </p:cNvPr>
          <p:cNvSpPr txBox="1"/>
          <p:nvPr/>
        </p:nvSpPr>
        <p:spPr>
          <a:xfrm>
            <a:off x="8542767" y="4835474"/>
            <a:ext cx="1148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Data Later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172C5AF9-1D27-2FF7-4E5E-98C8A1C4A70A}"/>
              </a:ext>
            </a:extLst>
          </p:cNvPr>
          <p:cNvSpPr txBox="1"/>
          <p:nvPr/>
        </p:nvSpPr>
        <p:spPr>
          <a:xfrm>
            <a:off x="4318948" y="2708034"/>
            <a:ext cx="114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Compliance</a:t>
            </a:r>
          </a:p>
          <a:p>
            <a:pPr algn="ctr"/>
            <a:r>
              <a:rPr lang="en-US" sz="800" dirty="0"/>
              <a:t> Protection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1492FB0-471B-AD7F-FF08-B93D86578759}"/>
              </a:ext>
            </a:extLst>
          </p:cNvPr>
          <p:cNvSpPr/>
          <p:nvPr/>
        </p:nvSpPr>
        <p:spPr>
          <a:xfrm>
            <a:off x="2930673" y="5569861"/>
            <a:ext cx="900522" cy="39133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SAST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FBE8E46-0A27-B4B0-E4BD-DF6F71B08F72}"/>
              </a:ext>
            </a:extLst>
          </p:cNvPr>
          <p:cNvSpPr/>
          <p:nvPr/>
        </p:nvSpPr>
        <p:spPr>
          <a:xfrm>
            <a:off x="2930673" y="5993238"/>
            <a:ext cx="900522" cy="43441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4">
            <a:extLst>
              <a:ext uri="{FF2B5EF4-FFF2-40B4-BE49-F238E27FC236}">
                <a16:creationId xmlns:a16="http://schemas.microsoft.com/office/drawing/2014/main" id="{97583D30-FBA7-DF4B-5F5A-27A8D6D2A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t="17188" r="6796" b="11535"/>
          <a:stretch/>
        </p:blipFill>
        <p:spPr bwMode="auto">
          <a:xfrm>
            <a:off x="2945442" y="6040227"/>
            <a:ext cx="836308" cy="3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FBB26FB-D316-CD37-195D-020C631C8E41}"/>
              </a:ext>
            </a:extLst>
          </p:cNvPr>
          <p:cNvCxnSpPr/>
          <p:nvPr/>
        </p:nvCxnSpPr>
        <p:spPr>
          <a:xfrm flipV="1">
            <a:off x="3357563" y="5255419"/>
            <a:ext cx="0" cy="242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67D5F4D-7587-9CA3-B96A-3FCF3320B058}"/>
              </a:ext>
            </a:extLst>
          </p:cNvPr>
          <p:cNvSpPr/>
          <p:nvPr/>
        </p:nvSpPr>
        <p:spPr>
          <a:xfrm>
            <a:off x="4595167" y="5569861"/>
            <a:ext cx="900522" cy="39133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3904F4D-E0BC-8976-169C-7EBDCC45710D}"/>
              </a:ext>
            </a:extLst>
          </p:cNvPr>
          <p:cNvSpPr/>
          <p:nvPr/>
        </p:nvSpPr>
        <p:spPr>
          <a:xfrm>
            <a:off x="4599929" y="5993238"/>
            <a:ext cx="900522" cy="43441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4" name="Picture 4">
            <a:extLst>
              <a:ext uri="{FF2B5EF4-FFF2-40B4-BE49-F238E27FC236}">
                <a16:creationId xmlns:a16="http://schemas.microsoft.com/office/drawing/2014/main" id="{4DD9CD2B-3101-0785-8130-2A420E158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t="17188" r="6796" b="11535"/>
          <a:stretch/>
        </p:blipFill>
        <p:spPr bwMode="auto">
          <a:xfrm>
            <a:off x="4614698" y="6040227"/>
            <a:ext cx="836308" cy="3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3B407601-0AF7-F8E4-87CA-EA799811444F}"/>
              </a:ext>
            </a:extLst>
          </p:cNvPr>
          <p:cNvCxnSpPr/>
          <p:nvPr/>
        </p:nvCxnSpPr>
        <p:spPr>
          <a:xfrm flipV="1">
            <a:off x="5026819" y="5255419"/>
            <a:ext cx="0" cy="242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6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487D27-78CA-17CA-62AD-E9E0CB286EB2}"/>
              </a:ext>
            </a:extLst>
          </p:cNvPr>
          <p:cNvSpPr/>
          <p:nvPr/>
        </p:nvSpPr>
        <p:spPr>
          <a:xfrm>
            <a:off x="0" y="6120"/>
            <a:ext cx="12192000" cy="628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04CB1-A38F-A951-67CB-1DCFFED86148}"/>
              </a:ext>
            </a:extLst>
          </p:cNvPr>
          <p:cNvSpPr txBox="1"/>
          <p:nvPr/>
        </p:nvSpPr>
        <p:spPr>
          <a:xfrm>
            <a:off x="3794437" y="135952"/>
            <a:ext cx="78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Azure DevOps HLD Implementation</a:t>
            </a:r>
          </a:p>
        </p:txBody>
      </p:sp>
      <p:pic>
        <p:nvPicPr>
          <p:cNvPr id="1042" name="Picture 18" descr="Florida Department of Economic Opportunity">
            <a:extLst>
              <a:ext uri="{FF2B5EF4-FFF2-40B4-BE49-F238E27FC236}">
                <a16:creationId xmlns:a16="http://schemas.microsoft.com/office/drawing/2014/main" id="{EA5BCBB1-3682-8A0D-B5F2-71C20990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92" y="6032311"/>
            <a:ext cx="1306208" cy="7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rchitecture diagram shows Inner loop to source code through C I / C D pipelines to Helm chart and Azure Container to A K S production cluster.">
            <a:extLst>
              <a:ext uri="{FF2B5EF4-FFF2-40B4-BE49-F238E27FC236}">
                <a16:creationId xmlns:a16="http://schemas.microsoft.com/office/drawing/2014/main" id="{8A400FE3-EDAE-1573-9B32-63174F0F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860" y="842025"/>
            <a:ext cx="7160857" cy="5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487D27-78CA-17CA-62AD-E9E0CB286EB2}"/>
              </a:ext>
            </a:extLst>
          </p:cNvPr>
          <p:cNvSpPr/>
          <p:nvPr/>
        </p:nvSpPr>
        <p:spPr>
          <a:xfrm>
            <a:off x="0" y="6120"/>
            <a:ext cx="12192000" cy="628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04CB1-A38F-A951-67CB-1DCFFED86148}"/>
              </a:ext>
            </a:extLst>
          </p:cNvPr>
          <p:cNvSpPr txBox="1"/>
          <p:nvPr/>
        </p:nvSpPr>
        <p:spPr>
          <a:xfrm>
            <a:off x="3794437" y="135952"/>
            <a:ext cx="78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Azure DevOps HLD Implementation</a:t>
            </a:r>
          </a:p>
        </p:txBody>
      </p:sp>
      <p:pic>
        <p:nvPicPr>
          <p:cNvPr id="1042" name="Picture 18" descr="Florida Department of Economic Opportunity">
            <a:extLst>
              <a:ext uri="{FF2B5EF4-FFF2-40B4-BE49-F238E27FC236}">
                <a16:creationId xmlns:a16="http://schemas.microsoft.com/office/drawing/2014/main" id="{EA5BCBB1-3682-8A0D-B5F2-71C20990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92" y="6032311"/>
            <a:ext cx="1306208" cy="7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D064C-146C-189B-F783-6CB4BC83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71978" y="764949"/>
            <a:ext cx="14903011" cy="50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2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6CBD-B28C-C9F6-70CB-19D2EF25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Change application source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Commit Application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Continuous integration triggers application build, container image build and unit tests.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Container image pushed to Azure Container Registry.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Continuous deployment trigger orchestrates deployment of application artifacts with environment-specific parameters.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Deployment to Azure Kubernetes Service (AKS).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Container is launched using Container Image from Azure Container Registry.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Application Insights collect and analyze health, performance, and usage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Review health, performance, and usage information.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Update backlog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4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DF75C4C-C237-52BA-26B6-9AF63A07A7D3}"/>
              </a:ext>
            </a:extLst>
          </p:cNvPr>
          <p:cNvSpPr/>
          <p:nvPr/>
        </p:nvSpPr>
        <p:spPr>
          <a:xfrm>
            <a:off x="6171062" y="4901823"/>
            <a:ext cx="3000787" cy="132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2ED130-E45D-ECEA-214B-44840C9136C2}"/>
              </a:ext>
            </a:extLst>
          </p:cNvPr>
          <p:cNvSpPr/>
          <p:nvPr/>
        </p:nvSpPr>
        <p:spPr>
          <a:xfrm>
            <a:off x="2368246" y="4785961"/>
            <a:ext cx="6994953" cy="15232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87D27-78CA-17CA-62AD-E9E0CB286EB2}"/>
              </a:ext>
            </a:extLst>
          </p:cNvPr>
          <p:cNvSpPr/>
          <p:nvPr/>
        </p:nvSpPr>
        <p:spPr>
          <a:xfrm>
            <a:off x="0" y="6120"/>
            <a:ext cx="12192000" cy="628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9D4AA8-8A23-BF38-E7F3-67FFAA5AF480}"/>
              </a:ext>
            </a:extLst>
          </p:cNvPr>
          <p:cNvSpPr/>
          <p:nvPr/>
        </p:nvSpPr>
        <p:spPr>
          <a:xfrm>
            <a:off x="2318872" y="960402"/>
            <a:ext cx="3300038" cy="18428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51603-8AF0-E3B5-2042-D8A55EBEBAE9}"/>
              </a:ext>
            </a:extLst>
          </p:cNvPr>
          <p:cNvSpPr/>
          <p:nvPr/>
        </p:nvSpPr>
        <p:spPr>
          <a:xfrm>
            <a:off x="6521082" y="1105382"/>
            <a:ext cx="2725589" cy="16670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B2B6AD-D255-FE97-7744-EE48D240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08" y="1494636"/>
            <a:ext cx="1456900" cy="11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7D074-5E95-E2F6-54AA-CFB354D62D27}"/>
              </a:ext>
            </a:extLst>
          </p:cNvPr>
          <p:cNvSpPr txBox="1"/>
          <p:nvPr/>
        </p:nvSpPr>
        <p:spPr>
          <a:xfrm>
            <a:off x="3221044" y="951494"/>
            <a:ext cx="204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Azure DevOps Project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07437E-C7B4-B19A-FA1D-5D4966A3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31" y="981153"/>
            <a:ext cx="711352" cy="7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3BAB93B-A9C9-BBBF-3A7C-F31217450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986" y="2332160"/>
            <a:ext cx="431247" cy="4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5699FA1-DAE4-115D-B50F-8E1C50F75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12735" r="24938" b="13065"/>
          <a:stretch/>
        </p:blipFill>
        <p:spPr bwMode="auto">
          <a:xfrm>
            <a:off x="3932852" y="1310433"/>
            <a:ext cx="487315" cy="5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4F79B1B5-C611-8799-BA6E-672F36825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12735" r="24938" b="13065"/>
          <a:stretch/>
        </p:blipFill>
        <p:spPr bwMode="auto">
          <a:xfrm>
            <a:off x="3949829" y="1884814"/>
            <a:ext cx="487315" cy="5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F97C735E-16E4-C28D-74C2-A8E4A13858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t="12735" r="24938" b="13065"/>
          <a:stretch/>
        </p:blipFill>
        <p:spPr bwMode="auto">
          <a:xfrm>
            <a:off x="3423166" y="1614047"/>
            <a:ext cx="487315" cy="5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9C3841-17F3-F8A6-8954-2016C887EA77}"/>
              </a:ext>
            </a:extLst>
          </p:cNvPr>
          <p:cNvCxnSpPr>
            <a:cxnSpLocks/>
          </p:cNvCxnSpPr>
          <p:nvPr/>
        </p:nvCxnSpPr>
        <p:spPr>
          <a:xfrm>
            <a:off x="4577680" y="2155580"/>
            <a:ext cx="1907281" cy="0"/>
          </a:xfrm>
          <a:prstGeom prst="straightConnector1">
            <a:avLst/>
          </a:prstGeom>
          <a:ln w="25400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85C1FE-F345-6074-A575-56EEDEC40626}"/>
              </a:ext>
            </a:extLst>
          </p:cNvPr>
          <p:cNvSpPr txBox="1"/>
          <p:nvPr/>
        </p:nvSpPr>
        <p:spPr>
          <a:xfrm>
            <a:off x="3493542" y="2439408"/>
            <a:ext cx="164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01F06-30C6-FE31-0344-89439E6B8BAD}"/>
              </a:ext>
            </a:extLst>
          </p:cNvPr>
          <p:cNvSpPr txBox="1"/>
          <p:nvPr/>
        </p:nvSpPr>
        <p:spPr>
          <a:xfrm>
            <a:off x="4808268" y="4388090"/>
            <a:ext cx="272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Deploy to Azure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E115A-8406-F6B3-BE84-B267D40B9EC8}"/>
              </a:ext>
            </a:extLst>
          </p:cNvPr>
          <p:cNvSpPr txBox="1"/>
          <p:nvPr/>
        </p:nvSpPr>
        <p:spPr>
          <a:xfrm>
            <a:off x="6979831" y="2556572"/>
            <a:ext cx="164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YAML Terraform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CB0C13-42EC-7816-DB50-5BF744856604}"/>
              </a:ext>
            </a:extLst>
          </p:cNvPr>
          <p:cNvSpPr txBox="1"/>
          <p:nvPr/>
        </p:nvSpPr>
        <p:spPr>
          <a:xfrm>
            <a:off x="5584354" y="1881810"/>
            <a:ext cx="164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SYNC/Push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04CB1-A38F-A951-67CB-1DCFFED86148}"/>
              </a:ext>
            </a:extLst>
          </p:cNvPr>
          <p:cNvSpPr txBox="1"/>
          <p:nvPr/>
        </p:nvSpPr>
        <p:spPr>
          <a:xfrm>
            <a:off x="2368246" y="67176"/>
            <a:ext cx="785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FLORIDA DEO – Azure DevOps HLD Implementation</a:t>
            </a:r>
          </a:p>
        </p:txBody>
      </p:sp>
      <p:pic>
        <p:nvPicPr>
          <p:cNvPr id="1042" name="Picture 18" descr="Florida Department of Economic Opportunity">
            <a:extLst>
              <a:ext uri="{FF2B5EF4-FFF2-40B4-BE49-F238E27FC236}">
                <a16:creationId xmlns:a16="http://schemas.microsoft.com/office/drawing/2014/main" id="{EA5BCBB1-3682-8A0D-B5F2-71C20990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92" y="6032311"/>
            <a:ext cx="1306208" cy="7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zure Pipelines | Slack App Directory">
            <a:extLst>
              <a:ext uri="{FF2B5EF4-FFF2-40B4-BE49-F238E27FC236}">
                <a16:creationId xmlns:a16="http://schemas.microsoft.com/office/drawing/2014/main" id="{02F23E0A-207C-26D1-2312-7725FCD2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30" y="3390660"/>
            <a:ext cx="777922" cy="7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681830-7046-19D6-C4E3-7055DBA1CB3E}"/>
              </a:ext>
            </a:extLst>
          </p:cNvPr>
          <p:cNvSpPr txBox="1"/>
          <p:nvPr/>
        </p:nvSpPr>
        <p:spPr>
          <a:xfrm>
            <a:off x="2704441" y="5891486"/>
            <a:ext cx="164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Management </a:t>
            </a:r>
          </a:p>
          <a:p>
            <a:pPr algn="ctr"/>
            <a:r>
              <a:rPr lang="en-US" sz="1200" dirty="0"/>
              <a:t>Group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9262A-2A66-D4D3-92EB-2166C0D4288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68891" y="2803218"/>
            <a:ext cx="0" cy="5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56DADA4F-53B1-4E8C-8C16-16EB3E90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35" y="4785961"/>
            <a:ext cx="920544" cy="51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CD3585-9B56-F252-6F16-779752CFB04B}"/>
              </a:ext>
            </a:extLst>
          </p:cNvPr>
          <p:cNvCxnSpPr>
            <a:stCxn id="1044" idx="2"/>
          </p:cNvCxnSpPr>
          <p:nvPr/>
        </p:nvCxnSpPr>
        <p:spPr>
          <a:xfrm>
            <a:off x="3926191" y="4168582"/>
            <a:ext cx="6661" cy="51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26">
            <a:extLst>
              <a:ext uri="{FF2B5EF4-FFF2-40B4-BE49-F238E27FC236}">
                <a16:creationId xmlns:a16="http://schemas.microsoft.com/office/drawing/2014/main" id="{D596E6CE-1560-EF9F-EE9F-FDD696B6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25" y="5288501"/>
            <a:ext cx="800866" cy="64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5DA121-2A9D-DAF8-235C-DC1236E543F6}"/>
              </a:ext>
            </a:extLst>
          </p:cNvPr>
          <p:cNvSpPr txBox="1"/>
          <p:nvPr/>
        </p:nvSpPr>
        <p:spPr>
          <a:xfrm>
            <a:off x="4407516" y="3738526"/>
            <a:ext cx="164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Pipelines</a:t>
            </a:r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BAE371ED-AB00-9FBF-8B60-6C84E83F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677" y="5356417"/>
            <a:ext cx="1026793" cy="53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1A6FD11-D2E0-2853-D484-0EBC3EF4DA33}"/>
              </a:ext>
            </a:extLst>
          </p:cNvPr>
          <p:cNvSpPr txBox="1"/>
          <p:nvPr/>
        </p:nvSpPr>
        <p:spPr>
          <a:xfrm>
            <a:off x="3597068" y="5890594"/>
            <a:ext cx="1642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BDE45-3FF2-DD2D-1931-FDA54B28EA48}"/>
              </a:ext>
            </a:extLst>
          </p:cNvPr>
          <p:cNvSpPr txBox="1"/>
          <p:nvPr/>
        </p:nvSpPr>
        <p:spPr>
          <a:xfrm>
            <a:off x="8337323" y="5876367"/>
            <a:ext cx="45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02A08F-DD03-7916-73F6-5E9D13A5021B}"/>
              </a:ext>
            </a:extLst>
          </p:cNvPr>
          <p:cNvSpPr txBox="1"/>
          <p:nvPr/>
        </p:nvSpPr>
        <p:spPr>
          <a:xfrm>
            <a:off x="6405609" y="5876367"/>
            <a:ext cx="530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VM</a:t>
            </a:r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3CEDA364-CBA4-0C34-BD27-487A40E43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3" t="3817" r="27518" b="6010"/>
          <a:stretch/>
        </p:blipFill>
        <p:spPr bwMode="auto">
          <a:xfrm>
            <a:off x="6371201" y="5257347"/>
            <a:ext cx="573825" cy="5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0D63D34-6D40-4F3D-9BEC-821762723F37}"/>
              </a:ext>
            </a:extLst>
          </p:cNvPr>
          <p:cNvSpPr txBox="1"/>
          <p:nvPr/>
        </p:nvSpPr>
        <p:spPr>
          <a:xfrm>
            <a:off x="7356029" y="5890594"/>
            <a:ext cx="530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AKS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099E1B3F-665F-605E-97F4-FFF25EAD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56" y="5160765"/>
            <a:ext cx="694138" cy="6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7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212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Gangenamoni</dc:creator>
  <cp:lastModifiedBy>Sri Gangenamoni</cp:lastModifiedBy>
  <cp:revision>12</cp:revision>
  <dcterms:created xsi:type="dcterms:W3CDTF">2023-03-17T13:00:58Z</dcterms:created>
  <dcterms:modified xsi:type="dcterms:W3CDTF">2023-04-24T14:32:53Z</dcterms:modified>
</cp:coreProperties>
</file>