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1F6-01F2-4341-9E08-938FBEAB35FF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EBDE-3E90-452A-8B51-19A5430F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1F6-01F2-4341-9E08-938FBEAB35FF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EBDE-3E90-452A-8B51-19A5430F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1F6-01F2-4341-9E08-938FBEAB35FF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EBDE-3E90-452A-8B51-19A5430F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0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1F6-01F2-4341-9E08-938FBEAB35FF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EBDE-3E90-452A-8B51-19A5430F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8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1F6-01F2-4341-9E08-938FBEAB35FF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EBDE-3E90-452A-8B51-19A5430F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1F6-01F2-4341-9E08-938FBEAB35FF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EBDE-3E90-452A-8B51-19A5430F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4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1F6-01F2-4341-9E08-938FBEAB35FF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EBDE-3E90-452A-8B51-19A5430F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5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1F6-01F2-4341-9E08-938FBEAB35FF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EBDE-3E90-452A-8B51-19A5430F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1F6-01F2-4341-9E08-938FBEAB35FF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EBDE-3E90-452A-8B51-19A5430F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5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1F6-01F2-4341-9E08-938FBEAB35FF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EBDE-3E90-452A-8B51-19A5430F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41F6-01F2-4341-9E08-938FBEAB35FF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AEBDE-3E90-452A-8B51-19A5430F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2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41F6-01F2-4341-9E08-938FBEAB35FF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AEBDE-3E90-452A-8B51-19A5430F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6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/>
          <p:cNvSpPr/>
          <p:nvPr/>
        </p:nvSpPr>
        <p:spPr>
          <a:xfrm>
            <a:off x="7055893" y="1668841"/>
            <a:ext cx="1869743" cy="10441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2589965" y="5195413"/>
            <a:ext cx="1487606" cy="10441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>
            <a:off x="2563939" y="3427178"/>
            <a:ext cx="1487606" cy="10441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2562669" y="1575289"/>
            <a:ext cx="1487606" cy="10441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7"/>
          <p:cNvSpPr/>
          <p:nvPr/>
        </p:nvSpPr>
        <p:spPr>
          <a:xfrm>
            <a:off x="659422" y="1009935"/>
            <a:ext cx="4485783" cy="5745708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9" y="608225"/>
            <a:ext cx="483672" cy="803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014" y="1746927"/>
            <a:ext cx="529721" cy="731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44" y="1746927"/>
            <a:ext cx="529721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014" y="3585676"/>
            <a:ext cx="529721" cy="731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44" y="3569003"/>
            <a:ext cx="529721" cy="731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822" y="5383724"/>
            <a:ext cx="529721" cy="731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52" y="5367051"/>
            <a:ext cx="529721" cy="731520"/>
          </a:xfrm>
          <a:prstGeom prst="rect">
            <a:avLst/>
          </a:prstGeom>
        </p:spPr>
      </p:pic>
      <p:sp>
        <p:nvSpPr>
          <p:cNvPr id="12" name="Rounded Rectangle 6"/>
          <p:cNvSpPr/>
          <p:nvPr/>
        </p:nvSpPr>
        <p:spPr>
          <a:xfrm>
            <a:off x="2466073" y="1262584"/>
            <a:ext cx="1689100" cy="3349441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13" name="Rounded Rectangle 6"/>
          <p:cNvSpPr/>
          <p:nvPr/>
        </p:nvSpPr>
        <p:spPr>
          <a:xfrm>
            <a:off x="2493369" y="5028173"/>
            <a:ext cx="1689100" cy="1412655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91" y="2660671"/>
            <a:ext cx="1767300" cy="2766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484" y="3816663"/>
            <a:ext cx="522450" cy="810600"/>
          </a:xfrm>
          <a:prstGeom prst="rect">
            <a:avLst/>
          </a:prstGeom>
        </p:spPr>
      </p:pic>
      <p:sp>
        <p:nvSpPr>
          <p:cNvPr id="19" name="Rounded Rectangle 2"/>
          <p:cNvSpPr/>
          <p:nvPr/>
        </p:nvSpPr>
        <p:spPr>
          <a:xfrm>
            <a:off x="5968078" y="1108927"/>
            <a:ext cx="4417868" cy="548294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681288" y="2739324"/>
            <a:ext cx="155733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900" b="1" dirty="0">
                <a:latin typeface="+mj-lt"/>
                <a:ea typeface="Verdana" pitchFamily="34" charset="0"/>
                <a:cs typeface="Helvetica Neue"/>
              </a:rPr>
              <a:t>AWS cloud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410" y="840163"/>
            <a:ext cx="823446" cy="537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936" y="1903400"/>
            <a:ext cx="544781" cy="5750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69" y="1903400"/>
            <a:ext cx="544781" cy="575047"/>
          </a:xfrm>
          <a:prstGeom prst="rect">
            <a:avLst/>
          </a:prstGeom>
        </p:spPr>
      </p:pic>
      <p:sp>
        <p:nvSpPr>
          <p:cNvPr id="28" name="Rectangle: Rounded Corners 27"/>
          <p:cNvSpPr/>
          <p:nvPr/>
        </p:nvSpPr>
        <p:spPr>
          <a:xfrm>
            <a:off x="7055891" y="4378934"/>
            <a:ext cx="1869743" cy="10441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736" y="4627263"/>
            <a:ext cx="512055" cy="5310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271" y="3025040"/>
            <a:ext cx="543745" cy="563883"/>
          </a:xfrm>
          <a:prstGeom prst="rect">
            <a:avLst/>
          </a:prstGeom>
        </p:spPr>
      </p:pic>
      <p:cxnSp>
        <p:nvCxnSpPr>
          <p:cNvPr id="31" name="Connector: Elbow 30"/>
          <p:cNvCxnSpPr>
            <a:stCxn id="29" idx="0"/>
            <a:endCxn id="24" idx="3"/>
          </p:cNvCxnSpPr>
          <p:nvPr/>
        </p:nvCxnSpPr>
        <p:spPr>
          <a:xfrm rot="16200000" flipV="1">
            <a:off x="8892832" y="2223728"/>
            <a:ext cx="834117" cy="768508"/>
          </a:xfrm>
          <a:prstGeom prst="bentConnector2">
            <a:avLst/>
          </a:prstGeom>
          <a:ln w="1270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Brooksource</dc:creator>
  <cp:lastModifiedBy>Brooksource</cp:lastModifiedBy>
  <cp:revision>3</cp:revision>
  <dcterms:created xsi:type="dcterms:W3CDTF">2017-03-23T15:53:46Z</dcterms:created>
  <dcterms:modified xsi:type="dcterms:W3CDTF">2017-03-23T19:47:28Z</dcterms:modified>
</cp:coreProperties>
</file>