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DC99F-C351-4C11-9329-6C988A77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5" b="5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BCFF1-FC12-4553-8B90-BEF5D5F78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502" y="3909392"/>
            <a:ext cx="5818533" cy="10933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OpenShift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298D1-ABDE-4A9F-85A1-2EC79B219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071" y="5002706"/>
            <a:ext cx="10965142" cy="4848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Sridhar Akula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5B3A7-3B3C-4F30-AE8E-AF14729F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213103"/>
            <a:ext cx="6865454" cy="19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0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97F8-4285-4564-B4F1-4E0C71AB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Containers: containers are wrapped in pods which are units of deployment and management, and share a common network address.</a:t>
            </a:r>
          </a:p>
          <a:p>
            <a:r>
              <a:rPr lang="en-US" dirty="0"/>
              <a:t>Pods are deployed to and run on nodes.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324FA-9137-4EDD-9B32-B7C5669F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245" y="2743692"/>
            <a:ext cx="3654287" cy="182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0DAA9-DE05-4786-910E-687DB027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6" y="3657264"/>
            <a:ext cx="6620288" cy="17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B26B-3E1B-4331-AF56-CAD39D64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0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B2DF-9DF0-4623-859D-BC0CDD34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8470"/>
            <a:ext cx="11029615" cy="463688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OpenShift Overview</a:t>
            </a:r>
          </a:p>
          <a:p>
            <a:pPr marL="342900" indent="-342900">
              <a:buAutoNum type="arabicPeriod"/>
            </a:pPr>
            <a:r>
              <a:rPr lang="en-US" b="1" dirty="0"/>
              <a:t>OpenShift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Infrastructure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Kubernetes Infrastructure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Container Registry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/>
              <a:t>Web Console</a:t>
            </a:r>
          </a:p>
          <a:p>
            <a:pPr marL="0" indent="0">
              <a:buNone/>
            </a:pPr>
            <a:r>
              <a:rPr lang="en-US" b="1" dirty="0"/>
              <a:t>3. Core Concepts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	Containers &amp;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	PODS &amp; 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	Projects &amp; Users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9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04D9-28E1-44FC-A1F6-1FE18095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52"/>
            <a:ext cx="4104861" cy="470657"/>
          </a:xfrm>
        </p:spPr>
        <p:txBody>
          <a:bodyPr>
            <a:noAutofit/>
          </a:bodyPr>
          <a:lstStyle/>
          <a:p>
            <a:r>
              <a:rPr lang="en-US" sz="3600" b="1" dirty="0"/>
              <a:t>OpenShift Overview:</a:t>
            </a:r>
            <a:br>
              <a:rPr lang="en-US" sz="3600" b="1" dirty="0"/>
            </a:b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266B-945B-4D88-8542-88974A21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452" y="675861"/>
            <a:ext cx="8624094" cy="37238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19AD612-5D3C-4822-8B89-35FF66FA4356}"/>
              </a:ext>
            </a:extLst>
          </p:cNvPr>
          <p:cNvGrpSpPr/>
          <p:nvPr/>
        </p:nvGrpSpPr>
        <p:grpSpPr>
          <a:xfrm>
            <a:off x="851452" y="4471355"/>
            <a:ext cx="5721626" cy="2386645"/>
            <a:chOff x="5632174" y="4394640"/>
            <a:chExt cx="5721626" cy="23866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258555-D6E1-4EC9-999F-340E0210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174" y="4918515"/>
              <a:ext cx="5721626" cy="18627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BAA389-EC57-49FC-8139-730BFAAC5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2174" y="4394640"/>
              <a:ext cx="3019425" cy="523875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4B5848D-F4F3-43CC-AA3D-0DE638FD123F}"/>
              </a:ext>
            </a:extLst>
          </p:cNvPr>
          <p:cNvSpPr/>
          <p:nvPr/>
        </p:nvSpPr>
        <p:spPr>
          <a:xfrm>
            <a:off x="6785114" y="4995230"/>
            <a:ext cx="5088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OpenShift Container Platform brings together Docker and Kubernetes, and provides an API to manage these services. OpenShift Container Platform allows us to create and manage containers.</a:t>
            </a:r>
          </a:p>
        </p:txBody>
      </p:sp>
    </p:spTree>
    <p:extLst>
      <p:ext uri="{BB962C8B-B14F-4D97-AF65-F5344CB8AC3E}">
        <p14:creationId xmlns:p14="http://schemas.microsoft.com/office/powerpoint/2010/main" val="2813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0E1-57BD-4CAE-8E45-EE078FDB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OpenShift Architecture: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A9868-2157-40CC-941B-AB3E6BC69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0" y="1046922"/>
            <a:ext cx="9978887" cy="55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D1B6F-017B-443B-A6E5-B742BE74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83" y="1083953"/>
            <a:ext cx="9498493" cy="54779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7678F0-70F3-4BBA-A3ED-33744AED9384}"/>
              </a:ext>
            </a:extLst>
          </p:cNvPr>
          <p:cNvSpPr txBox="1">
            <a:spLocks/>
          </p:cNvSpPr>
          <p:nvPr/>
        </p:nvSpPr>
        <p:spPr>
          <a:xfrm>
            <a:off x="732183" y="296138"/>
            <a:ext cx="10515600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relationship between containers, images, and registries is depicted in the following diagram:</a:t>
            </a:r>
          </a:p>
        </p:txBody>
      </p:sp>
    </p:spTree>
    <p:extLst>
      <p:ext uri="{BB962C8B-B14F-4D97-AF65-F5344CB8AC3E}">
        <p14:creationId xmlns:p14="http://schemas.microsoft.com/office/powerpoint/2010/main" val="39496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AB6-A3C0-4173-9948-D9A96162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92848"/>
            <a:ext cx="10515600" cy="787814"/>
          </a:xfrm>
        </p:spPr>
        <p:txBody>
          <a:bodyPr/>
          <a:lstStyle/>
          <a:p>
            <a:r>
              <a:rPr lang="en-US" b="1" dirty="0"/>
              <a:t>Infrastructure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38-06B5-479F-BC7F-C0AE0521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152940"/>
            <a:ext cx="11529391" cy="502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Kubernetes Infrastructure: </a:t>
            </a:r>
            <a:r>
              <a:rPr lang="en-US" dirty="0"/>
              <a:t>Within OpenShift Container Platform, Kubernetes manages containerized applications across a set of containers or hosts and provides mechanisms for deployment, maintenance, and application-scaling. The Docker service packages, instantiates, and runs containerized applications. </a:t>
            </a:r>
          </a:p>
          <a:p>
            <a:pPr marL="0" indent="0">
              <a:buNone/>
            </a:pPr>
            <a:r>
              <a:rPr lang="en-US" b="1" dirty="0"/>
              <a:t>Container Registry:  </a:t>
            </a:r>
            <a:r>
              <a:rPr lang="en-US" dirty="0"/>
              <a:t>OpenShift Container Platform can utilize any server implementing the Docker registry API as a source of images, including the Docker Hub, private registries run by third parties, and the integrated OpenShift Container Platform registry.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Web Console: </a:t>
            </a:r>
            <a:r>
              <a:rPr lang="en-US" dirty="0"/>
              <a:t>The OpenShift Container Platform web console is a user interface accessible from a web browser. Developers can use the web console to visualize, browse, and manage the contents of projects.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1C9A-30A4-46F2-B68D-EAA8AAEE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066"/>
            <a:ext cx="10515600" cy="5375897"/>
          </a:xfrm>
        </p:spPr>
        <p:txBody>
          <a:bodyPr>
            <a:normAutofit/>
          </a:bodyPr>
          <a:lstStyle/>
          <a:p>
            <a:r>
              <a:rPr lang="en-US" sz="2000" b="1" dirty="0"/>
              <a:t>Containers: </a:t>
            </a:r>
            <a:r>
              <a:rPr lang="en-US" sz="2000" dirty="0"/>
              <a:t>The basic units of OpenShift Container Platform applications are called </a:t>
            </a:r>
            <a:r>
              <a:rPr lang="en-US" sz="2000" i="1" dirty="0"/>
              <a:t>containers</a:t>
            </a:r>
            <a:r>
              <a:rPr lang="en-US" sz="2000" dirty="0"/>
              <a:t>. Linux container technologies are lightweight mechanisms for isolating running processes so that they are limited to interacting with only their designated resources.</a:t>
            </a:r>
          </a:p>
          <a:p>
            <a:r>
              <a:rPr lang="en-US" sz="2000" b="1" dirty="0"/>
              <a:t>Images: </a:t>
            </a:r>
            <a:r>
              <a:rPr lang="en-US" sz="2000" dirty="0"/>
              <a:t>Containers in OpenShift Container Platform are based on Docker-formatted container </a:t>
            </a:r>
            <a:r>
              <a:rPr lang="en-US" sz="2000" i="1" dirty="0"/>
              <a:t>images</a:t>
            </a:r>
            <a:r>
              <a:rPr lang="en-US" sz="2000" dirty="0"/>
              <a:t>. An image is a binary that includes all of the requirements for running a single container, as well as metadata describing its needs and capabilities.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04A37-2590-436D-84A1-123C86A8F4F3}"/>
              </a:ext>
            </a:extLst>
          </p:cNvPr>
          <p:cNvSpPr txBox="1">
            <a:spLocks/>
          </p:cNvSpPr>
          <p:nvPr/>
        </p:nvSpPr>
        <p:spPr>
          <a:xfrm>
            <a:off x="732183" y="13252"/>
            <a:ext cx="10515600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Core Concepts: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606F0-A174-4047-A492-D5484631C650}"/>
              </a:ext>
            </a:extLst>
          </p:cNvPr>
          <p:cNvSpPr/>
          <p:nvPr/>
        </p:nvSpPr>
        <p:spPr>
          <a:xfrm>
            <a:off x="986726" y="2782669"/>
            <a:ext cx="927715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container is the smallest compute unit. Containers are created from container images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B0E77-0855-4698-B087-DC09D2E7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46" y="4264315"/>
            <a:ext cx="4960443" cy="23755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2BE1317-8D59-4292-B4D3-2FC645584988}"/>
              </a:ext>
            </a:extLst>
          </p:cNvPr>
          <p:cNvGrpSpPr/>
          <p:nvPr/>
        </p:nvGrpSpPr>
        <p:grpSpPr>
          <a:xfrm>
            <a:off x="986726" y="3235316"/>
            <a:ext cx="6056242" cy="1685925"/>
            <a:chOff x="1060989" y="3489014"/>
            <a:chExt cx="6056242" cy="16859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B3CA8A-DB85-4B29-9C60-C1F02A48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989" y="3489014"/>
              <a:ext cx="1158481" cy="11584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F1AF54-B658-4FB8-AA21-3226DA405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9081" y="3489014"/>
              <a:ext cx="4248150" cy="168592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D98FFBD-8E30-47C5-B995-01C4F141EBF8}"/>
              </a:ext>
            </a:extLst>
          </p:cNvPr>
          <p:cNvSpPr/>
          <p:nvPr/>
        </p:nvSpPr>
        <p:spPr>
          <a:xfrm>
            <a:off x="1895061" y="5087437"/>
            <a:ext cx="5329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Container images are stored in an image registry.</a:t>
            </a:r>
          </a:p>
          <a:p>
            <a:r>
              <a:rPr lang="en-US" sz="2000" dirty="0"/>
              <a:t>An image repository contains all versions of an</a:t>
            </a:r>
          </a:p>
          <a:p>
            <a:r>
              <a:rPr lang="en-US" sz="2000" dirty="0"/>
              <a:t>image in the image registry</a:t>
            </a:r>
          </a:p>
        </p:txBody>
      </p:sp>
    </p:spTree>
    <p:extLst>
      <p:ext uri="{BB962C8B-B14F-4D97-AF65-F5344CB8AC3E}">
        <p14:creationId xmlns:p14="http://schemas.microsoft.com/office/powerpoint/2010/main" val="24717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DF62-D3CB-43D6-85F3-637CEED7F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814"/>
            <a:ext cx="10515600" cy="5389149"/>
          </a:xfrm>
        </p:spPr>
        <p:txBody>
          <a:bodyPr>
            <a:normAutofit/>
          </a:bodyPr>
          <a:lstStyle/>
          <a:p>
            <a:r>
              <a:rPr lang="en-US" sz="2000" b="1" dirty="0"/>
              <a:t>PODS: </a:t>
            </a:r>
            <a:r>
              <a:rPr lang="en-US" sz="2000" dirty="0"/>
              <a:t>OpenShift Container Platform leverages the Kubernetes concept of a </a:t>
            </a:r>
            <a:r>
              <a:rPr lang="en-US" sz="2000" i="1" dirty="0"/>
              <a:t>pod</a:t>
            </a:r>
            <a:r>
              <a:rPr lang="en-US" sz="2000" dirty="0"/>
              <a:t>, which is one or more containers deployed together on one host, and the smallest compute unit that can be defined, deployed, and managed.</a:t>
            </a:r>
          </a:p>
          <a:p>
            <a:r>
              <a:rPr lang="en-US" sz="2000" b="1" dirty="0"/>
              <a:t>Services: </a:t>
            </a:r>
            <a:r>
              <a:rPr lang="en-US" sz="2000" dirty="0"/>
              <a:t>A Kubernetes service serves as an internal load balancer. It identifies a set of replicated pods in order to proxy the connections it receives to them. </a:t>
            </a:r>
          </a:p>
          <a:p>
            <a:r>
              <a:rPr lang="en-US" sz="2000" b="1" dirty="0"/>
              <a:t>Users: </a:t>
            </a:r>
            <a:r>
              <a:rPr lang="en-US" sz="2000" dirty="0"/>
              <a:t>Interaction with OpenShift Container Platform is associated with a user. An OpenShift Container Platform user object represents an actor which may be granted permissions in the system by adding roles to them or to their groups.</a:t>
            </a:r>
            <a:endParaRPr lang="en-US" sz="2000" b="1" dirty="0"/>
          </a:p>
          <a:p>
            <a:r>
              <a:rPr lang="en-US" sz="2000" b="1" dirty="0"/>
              <a:t>Projects: </a:t>
            </a:r>
            <a:r>
              <a:rPr lang="en-US" sz="2000" dirty="0"/>
              <a:t>A project is a Kubernetes namespace with additional annotations, and is the central vehicle by which access to resources for regular users is managed. A project allows a community of users to organize and manage their content in isolation from other communities.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A36DA5-3555-48F8-9585-6F89BE74E1D5}"/>
              </a:ext>
            </a:extLst>
          </p:cNvPr>
          <p:cNvSpPr txBox="1">
            <a:spLocks/>
          </p:cNvSpPr>
          <p:nvPr/>
        </p:nvSpPr>
        <p:spPr>
          <a:xfrm>
            <a:off x="732183" y="13252"/>
            <a:ext cx="10515600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Core Concepts: Continuation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A7282-B940-44AD-898B-67FD4CBE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3" y="4267646"/>
            <a:ext cx="4515677" cy="21066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D1D7C-EABD-4D6B-A0FF-23C83A9DE176}"/>
              </a:ext>
            </a:extLst>
          </p:cNvPr>
          <p:cNvSpPr/>
          <p:nvPr/>
        </p:nvSpPr>
        <p:spPr>
          <a:xfrm>
            <a:off x="1182756" y="4952071"/>
            <a:ext cx="417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Services provide internal load-balancing and service discovery across pods. </a:t>
            </a:r>
          </a:p>
          <a:p>
            <a:r>
              <a:rPr lang="en-US" b="1" dirty="0"/>
              <a:t>Apps can talk to each other via services.</a:t>
            </a:r>
          </a:p>
        </p:txBody>
      </p:sp>
    </p:spTree>
    <p:extLst>
      <p:ext uri="{BB962C8B-B14F-4D97-AF65-F5344CB8AC3E}">
        <p14:creationId xmlns:p14="http://schemas.microsoft.com/office/powerpoint/2010/main" val="15657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6B76-3C81-4441-9ADF-3613DF11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6000" dirty="0"/>
              <a:t>Back up slides !</a:t>
            </a:r>
          </a:p>
        </p:txBody>
      </p:sp>
    </p:spTree>
    <p:extLst>
      <p:ext uri="{BB962C8B-B14F-4D97-AF65-F5344CB8AC3E}">
        <p14:creationId xmlns:p14="http://schemas.microsoft.com/office/powerpoint/2010/main" val="159945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315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OpenShift – Presentation</vt:lpstr>
      <vt:lpstr>Agenda</vt:lpstr>
      <vt:lpstr>OpenShift Overview: </vt:lpstr>
      <vt:lpstr>OpenShift Architecture:</vt:lpstr>
      <vt:lpstr>PowerPoint Presentation</vt:lpstr>
      <vt:lpstr>Infrastructure Components: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– walkthrough</dc:title>
  <dc:creator>Sridhar Akula</dc:creator>
  <cp:lastModifiedBy>Sridhar Akula</cp:lastModifiedBy>
  <cp:revision>23</cp:revision>
  <dcterms:created xsi:type="dcterms:W3CDTF">2019-07-10T10:51:19Z</dcterms:created>
  <dcterms:modified xsi:type="dcterms:W3CDTF">2019-07-10T13:46:49Z</dcterms:modified>
</cp:coreProperties>
</file>