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9" r:id="rId3"/>
    <p:sldId id="268" r:id="rId4"/>
    <p:sldId id="261" r:id="rId5"/>
    <p:sldId id="277" r:id="rId6"/>
    <p:sldId id="263" r:id="rId7"/>
    <p:sldId id="270" r:id="rId8"/>
    <p:sldId id="278" r:id="rId9"/>
    <p:sldId id="271" r:id="rId10"/>
    <p:sldId id="273" r:id="rId11"/>
    <p:sldId id="272" r:id="rId12"/>
    <p:sldId id="274" r:id="rId13"/>
    <p:sldId id="262" r:id="rId14"/>
    <p:sldId id="265" r:id="rId15"/>
    <p:sldId id="266" r:id="rId16"/>
    <p:sldId id="264" r:id="rId17"/>
    <p:sldId id="267" r:id="rId18"/>
    <p:sldId id="269" r:id="rId19"/>
    <p:sldId id="259" r:id="rId20"/>
    <p:sldId id="260" r:id="rId21"/>
    <p:sldId id="276" r:id="rId22"/>
    <p:sldId id="275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20B40-68AC-4313-B70D-DF58C07C5001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2D3E3-6E8C-4F57-B098-80EEAC62DC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CD40-7C79-4418-B756-8B50277BE47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2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CD40-7C79-4418-B756-8B50277BE47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4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CD40-7C79-4418-B756-8B50277BE47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6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CD40-7C79-4418-B756-8B50277BE47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4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4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8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9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3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A95-900C-4776-910B-0BE8A5F599DE}" type="datetimeFigureOut">
              <a:rPr lang="en-IN" smtClean="0"/>
              <a:pPr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6688-7E9C-46AA-86A2-FB01D1A5E6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controller" TargetMode="External"/><Relationship Id="rId3" Type="http://schemas.openxmlformats.org/officeDocument/2006/relationships/hyperlink" Target="https://en.wikipedia.org/wiki/Open-source" TargetMode="External"/><Relationship Id="rId7" Type="http://schemas.openxmlformats.org/officeDocument/2006/relationships/hyperlink" Target="https://en.wikipedia.org/wiki/ATmega328P" TargetMode="External"/><Relationship Id="rId12" Type="http://schemas.openxmlformats.org/officeDocument/2006/relationships/hyperlink" Target="https://en.wikipedia.org/wiki/Integrated_development_environmen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crochip_Technology" TargetMode="External"/><Relationship Id="rId11" Type="http://schemas.openxmlformats.org/officeDocument/2006/relationships/hyperlink" Target="https://en.wikipedia.org/wiki/Dual_in-line_package" TargetMode="External"/><Relationship Id="rId5" Type="http://schemas.openxmlformats.org/officeDocument/2006/relationships/hyperlink" Target="https://en.wikipedia.org/wiki/Single-board_microcontroller" TargetMode="External"/><Relationship Id="rId10" Type="http://schemas.openxmlformats.org/officeDocument/2006/relationships/hyperlink" Target="https://en.wikipedia.org/wiki/I/O" TargetMode="External"/><Relationship Id="rId4" Type="http://schemas.openxmlformats.org/officeDocument/2006/relationships/hyperlink" Target="https://en.wikipedia.org/wiki/Breadboard" TargetMode="External"/><Relationship Id="rId9" Type="http://schemas.openxmlformats.org/officeDocument/2006/relationships/hyperlink" Target="https://en.wikipedia.org/wiki/Arduin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85C47-81B6-CDFC-A58C-88FACDED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82721" y="1"/>
            <a:ext cx="10826553" cy="9229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KAVERY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ENGINEERING COLLEGE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FF7BE3-21DC-8186-31E7-4354285D6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71" y="1107506"/>
            <a:ext cx="12270725" cy="5750494"/>
          </a:xfrm>
        </p:spPr>
        <p:txBody>
          <a:bodyPr>
            <a:normAutofit/>
          </a:bodyPr>
          <a:lstStyle/>
          <a:p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MECHANICAL ENGINNERING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ME8811-PROJECT WORK</a:t>
            </a:r>
          </a:p>
          <a:p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LUBRICATION OIL TANK LEVEL INDICATOR WITH MAKING CALL ALERT ALONG WITH SMS USING GSM MODULE </a:t>
            </a:r>
          </a:p>
          <a:p>
            <a:endParaRPr lang="en-US" sz="4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800" dirty="0">
              <a:solidFill>
                <a:srgbClr val="FF0000"/>
              </a:solidFill>
            </a:endParaRPr>
          </a:p>
          <a:p>
            <a:endParaRPr lang="en-US" sz="54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A91A35D2-4E6A-A209-65FE-8C0386055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693298" y="116716"/>
            <a:ext cx="1324528" cy="13888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18092325-21F6-B1F5-9E4A-4C08336EDE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9" y="147357"/>
            <a:ext cx="1476245" cy="1388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708" y="4222678"/>
            <a:ext cx="5907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GB" dirty="0"/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SRIDHAR.A                     -612720114021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KAVIYARASU.S             -612720114312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NAVEEN.S.V                   -612720114318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VINOTH.S                        -612720114331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0121" y="4417889"/>
            <a:ext cx="5106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      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S.DURAISIVAM,M.E.,(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.).,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Dept.of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Mechanical Engineering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13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5322"/>
            <a:ext cx="11131193" cy="54401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Maintenance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Compact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Versatile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Configuration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Cost-Effective Solution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Downtime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Remote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Preventive Maintenance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8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8042" y="2564205"/>
            <a:ext cx="10515599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PRINCIPLE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                                            </a:t>
            </a:r>
            <a:endParaRPr lang="en-IN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89" y="1002533"/>
            <a:ext cx="6328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Hardware Connection           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/>
              <a:t>Software Coding for </a:t>
            </a:r>
            <a:r>
              <a:rPr lang="en-IN" sz="2000" dirty="0" err="1"/>
              <a:t>Arduino</a:t>
            </a:r>
            <a:r>
              <a:rPr lang="en-IN" sz="2000" dirty="0"/>
              <a:t> Nano                                                       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 </a:t>
            </a:r>
            <a:r>
              <a:rPr lang="en-US" sz="2000" dirty="0" smtClean="0"/>
              <a:t>GSM </a:t>
            </a:r>
            <a:r>
              <a:rPr lang="en-US" sz="2000" dirty="0"/>
              <a:t>Module Integration 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7417" y="3160106"/>
            <a:ext cx="11164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GSM-Based Call and SMS Alert Lubrication Oil Level Indicator operates through a systematic interaction between the lubrication level sensor,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 microcontroller, and GSM SIM800L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0158" y="4637434"/>
            <a:ext cx="7331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Lubrication Level Sensing                                                                            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Nano Processing                                                                             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 Activation                                                                                </a:t>
            </a:r>
            <a:endParaRPr lang="en-IN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Feedback And Monitoring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24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957" y="231561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 and CIRCUIT DIAGRAM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17.png" descr="https://how2electronics.com/wp-content/uploads/2022/09/Schematic_GSM-Water-Level-Indicator_2022-11-11-578x3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302" y="1253498"/>
            <a:ext cx="5650787" cy="5147302"/>
          </a:xfrm>
          <a:prstGeom prst="rect">
            <a:avLst/>
          </a:prstGeom>
        </p:spPr>
      </p:pic>
      <p:pic>
        <p:nvPicPr>
          <p:cNvPr id="4" name="image1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607" y="1764907"/>
            <a:ext cx="3493149" cy="45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68B08-AA23-4CF9-B841-4863E08F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87371" y="476672"/>
            <a:ext cx="6466606" cy="100968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HARDWARE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7AE3BB-447C-1440-7138-B6BD05C8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67" y="1486362"/>
            <a:ext cx="7938350" cy="48010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Nano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GSM module SIM800L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Liquild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level float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LM2596 buck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converer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16*2 LCD Display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Buzzer,led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light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Resistors(560 ohm),potentiometer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9D963E-5C0D-1DAC-09B0-92CD973C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0" y="-266228"/>
            <a:ext cx="5213384" cy="248544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ARDUINO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NANO: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D0D3E-778C-1BE9-0A0A-5A3EBF63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25" y="1011661"/>
            <a:ext cx="8254212" cy="54847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/>
              <a:t>    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4.jpeg" descr="Arduino Nano CH340 Board"/>
          <p:cNvPicPr/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778150" y="2063915"/>
            <a:ext cx="4558905" cy="26507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8025" y="1602769"/>
            <a:ext cx="85940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marR="26352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en-US" sz="2400" b="1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</a:t>
            </a:r>
            <a:r>
              <a:rPr lang="en-US" sz="2400" b="1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open-source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breadboard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-friendly</a:t>
            </a:r>
            <a:r>
              <a:rPr lang="en-US" sz="2400" spc="35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microcontroller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board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Microchip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ATmega328P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microcontroller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(MCU)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none" strike="noStrike" dirty="0" smtClean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Arduino.cc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initially released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2008.</a:t>
            </a:r>
            <a:r>
              <a:rPr lang="en-US" sz="2400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39750" marR="263525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dirty="0" smtClean="0"/>
              <a:t>The </a:t>
            </a:r>
            <a:r>
              <a:rPr lang="en-IN" sz="2400" dirty="0" err="1"/>
              <a:t>Arduino</a:t>
            </a:r>
            <a:r>
              <a:rPr lang="en-IN" sz="2400" dirty="0"/>
              <a:t> Nano is equipped with 30 male </a:t>
            </a:r>
            <a:r>
              <a:rPr lang="en-IN" sz="2400" dirty="0">
                <a:hlinkClick r:id="rId10"/>
              </a:rPr>
              <a:t>I/O</a:t>
            </a:r>
            <a:r>
              <a:rPr lang="en-IN" sz="2400" dirty="0"/>
              <a:t> headers, in a </a:t>
            </a:r>
            <a:r>
              <a:rPr lang="en-IN" sz="2400" dirty="0">
                <a:hlinkClick r:id="rId11"/>
              </a:rPr>
              <a:t>DIP-30</a:t>
            </a:r>
            <a:r>
              <a:rPr lang="en-IN" sz="2400" dirty="0"/>
              <a:t>-like configuration, which can be programmed using the </a:t>
            </a:r>
            <a:r>
              <a:rPr lang="en-IN" sz="2400" dirty="0" err="1">
                <a:hlinkClick r:id="rId9"/>
              </a:rPr>
              <a:t>Arduino</a:t>
            </a:r>
            <a:r>
              <a:rPr lang="en-IN" sz="2400" dirty="0">
                <a:hlinkClick r:id="rId9"/>
              </a:rPr>
              <a:t> </a:t>
            </a:r>
            <a:r>
              <a:rPr lang="en-IN" sz="2400" dirty="0"/>
              <a:t>Software </a:t>
            </a:r>
            <a:r>
              <a:rPr lang="en-IN" sz="2400" dirty="0" smtClean="0">
                <a:hlinkClick r:id="rId12"/>
              </a:rPr>
              <a:t>integrated</a:t>
            </a:r>
            <a:r>
              <a:rPr lang="en-IN" sz="2400" dirty="0" smtClean="0"/>
              <a:t> </a:t>
            </a:r>
            <a:r>
              <a:rPr lang="en-IN" sz="2400" dirty="0">
                <a:hlinkClick r:id="rId12"/>
              </a:rPr>
              <a:t>development environment </a:t>
            </a:r>
            <a:r>
              <a:rPr lang="en-IN" sz="2400" dirty="0"/>
              <a:t>(IDE), which is common to all </a:t>
            </a:r>
            <a:r>
              <a:rPr lang="en-IN" sz="2400" dirty="0" err="1"/>
              <a:t>Arduino</a:t>
            </a:r>
            <a:r>
              <a:rPr lang="en-IN" sz="2400" dirty="0"/>
              <a:t> boards and running both online and offline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853" y="462337"/>
            <a:ext cx="6642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 SIM800L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53" y="1140431"/>
            <a:ext cx="57124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SIM800L module is a reliable and efficient solution for adding cellular connectivity to devices such 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devices, alarms, remote controls, and more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SIM800L GSM module is small in size, low in power consumption and easy to integrate into any system with its UART and ADC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0400" y="44762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6" name="image5.jpeg" descr="Buy GPRS SIM800L GSM Module With Antenna Online at Lowest Price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6160" y="1789643"/>
            <a:ext cx="3282528" cy="36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578" y="863029"/>
            <a:ext cx="67192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are commonly used to control other devices such as alarms and pumps when a liquid level rises or falls to a specific point.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20400" y="44762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11657" y="359596"/>
            <a:ext cx="9020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Liquid Level Float Switch: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578" y="3056427"/>
            <a:ext cx="927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LM2596 buck converter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657" y="3272183"/>
            <a:ext cx="695560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 </a:t>
            </a:r>
            <a:endParaRPr lang="en-I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LM2596 is a type of voltage regulator, specifically a step-down (buck) converter. It is an integrated circuit that provides the necessary functions for converting a higher input voltage to a lower output voltage</a:t>
            </a:r>
            <a:r>
              <a:rPr lang="en-IN" sz="2400" dirty="0"/>
              <a:t>. </a:t>
            </a:r>
          </a:p>
        </p:txBody>
      </p:sp>
      <p:pic>
        <p:nvPicPr>
          <p:cNvPr id="9" name="image9.jpeg" descr="LM2596 Dc-Dc Buck Converter Module - EasySpares.i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1546" y="3883529"/>
            <a:ext cx="2907834" cy="2209046"/>
          </a:xfrm>
          <a:prstGeom prst="rect">
            <a:avLst/>
          </a:prstGeom>
        </p:spPr>
      </p:pic>
      <p:pic>
        <p:nvPicPr>
          <p:cNvPr id="10" name="image11.jpeg" descr="Buy Magnetic Float Sensor FS37A (Vertical) Online in India | Robocraze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5710" y="976870"/>
            <a:ext cx="3659505" cy="15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755" y="1181527"/>
            <a:ext cx="980154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 lm 7805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 (10K PORT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module: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 ,LED Lights and 560 ohm resistor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b="1" dirty="0"/>
          </a:p>
          <a:p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20400" y="44762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11" name="Picture 10" descr="E:\JBM project\images (19)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4689" y="856982"/>
            <a:ext cx="1302385" cy="1303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6.jpeg" descr="16x2 LCD Display at Rs 70/piece | Liquid Crystal Display in Bengaluru | ID:  116733794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7461" y="3137019"/>
            <a:ext cx="2404745" cy="1339215"/>
          </a:xfrm>
          <a:prstGeom prst="rect">
            <a:avLst/>
          </a:prstGeom>
        </p:spPr>
      </p:pic>
      <p:pic>
        <p:nvPicPr>
          <p:cNvPr id="13" name="image8.jpeg" descr="5V Magnetic Buzzer TMB, Size: 8mm Diax 6mm Height, 5 - 12 V at Rs 12/piece  in Mumbai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9149" y="5816127"/>
            <a:ext cx="565150" cy="699770"/>
          </a:xfrm>
          <a:prstGeom prst="rect">
            <a:avLst/>
          </a:prstGeom>
        </p:spPr>
      </p:pic>
      <p:pic>
        <p:nvPicPr>
          <p:cNvPr id="14" name="Picture 13" descr="E:\JBM project\images (20).jpe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6191" y="5726156"/>
            <a:ext cx="930275" cy="85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7.jpeg" descr="560 Ohm Resistor Tolerance ±5% – Prayog India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86916" y="5658414"/>
            <a:ext cx="914400" cy="915670"/>
          </a:xfrm>
          <a:prstGeom prst="rect">
            <a:avLst/>
          </a:prstGeom>
        </p:spPr>
      </p:pic>
      <p:pic>
        <p:nvPicPr>
          <p:cNvPr id="16" name="Picture 15" descr="E:\JBM project\images (21).jpe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9077" y="2253544"/>
            <a:ext cx="691515" cy="69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8369" y="256854"/>
            <a:ext cx="769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COMPONENTS</a:t>
            </a:r>
            <a:r>
              <a:rPr lang="en-GB" sz="3200" b="1" dirty="0" smtClean="0"/>
              <a:t>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899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C6B35-ADD0-7ED5-9847-8DA8AE41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5059A5-ACAD-67BB-7C3E-23018BBC709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76044" y="1541124"/>
            <a:ext cx="3996646" cy="4089114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integrated development environment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(IDE)  with cp2102(Version 2.2.1)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Program language basic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83" y="1079390"/>
            <a:ext cx="4659353" cy="205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82" y="3335641"/>
            <a:ext cx="4659353" cy="178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32952" y="711450"/>
            <a:ext cx="9906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2" y="5115792"/>
            <a:ext cx="4787760" cy="14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OUTCOME RESULTS: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76" y="1524586"/>
            <a:ext cx="4572000" cy="4584329"/>
          </a:xfrm>
          <a:prstGeom prst="rect">
            <a:avLst/>
          </a:prstGeom>
        </p:spPr>
      </p:pic>
      <p:pic>
        <p:nvPicPr>
          <p:cNvPr id="9" name="Picture 8" descr="E:\JBM project\20240120_210331.jpg"/>
          <p:cNvPicPr/>
          <p:nvPr/>
        </p:nvPicPr>
        <p:blipFill>
          <a:blip r:embed="rId3" cstate="print"/>
          <a:srcRect r="19658" b="2013"/>
          <a:stretch>
            <a:fillRect/>
          </a:stretch>
        </p:blipFill>
        <p:spPr bwMode="auto">
          <a:xfrm>
            <a:off x="7244876" y="1591093"/>
            <a:ext cx="4716145" cy="445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" y="1558611"/>
            <a:ext cx="2337142" cy="45843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8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870" y="277673"/>
            <a:ext cx="9637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628" y="1140431"/>
            <a:ext cx="49726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metal products ltd (JBM groups)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41204" y="1140431"/>
            <a:ext cx="4869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Block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Hardware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 Software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 Model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outcome results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 Cost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 Future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8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INDUSTRY TESTING OUTCOME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758156"/>
            <a:ext cx="3115954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3" y="1592634"/>
            <a:ext cx="3474062" cy="4584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91" y="1641660"/>
            <a:ext cx="2989789" cy="45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48996"/>
              </p:ext>
            </p:extLst>
          </p:nvPr>
        </p:nvGraphicFramePr>
        <p:xfrm>
          <a:off x="1105787" y="1531092"/>
          <a:ext cx="9441710" cy="499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572"/>
                <a:gridCol w="3492126"/>
                <a:gridCol w="2247991"/>
                <a:gridCol w="2216432"/>
                <a:gridCol w="272589"/>
              </a:tblGrid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S . No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Name of component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Quantity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Cost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Arduino  nano  ch340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LM2596 Buck convertor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GSM 800l module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16*2 LCD display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PCB Board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Float sensor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Jumper wire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k port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 mm LED Bulb (R &amp;G)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buzzer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Plain board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Connecting bolts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Regulator lm7805 IC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Resistor 560 ohm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331"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TOTAL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1257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08" marR="437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82" y="452063"/>
            <a:ext cx="10233917" cy="1238625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818" y="1690688"/>
            <a:ext cx="9883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concept will i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 63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jbm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plants in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with Machine Learning: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sensing Implement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to predict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lubrication issues , Pressure fluctuations ,Temperature Control , Component wear,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afety systems , Data logging and analysis , remote monitoring.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144" y="297950"/>
            <a:ext cx="9287838" cy="59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RECOGNITON BY JBM PLANT HEADS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8" y="1479478"/>
            <a:ext cx="2954709" cy="456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79478"/>
            <a:ext cx="3000054" cy="4561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33" y="1397285"/>
            <a:ext cx="3750068" cy="46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263" y="2825393"/>
            <a:ext cx="616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094" y="688369"/>
            <a:ext cx="883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658" y="1359568"/>
            <a:ext cx="105100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monitoring in industry machinery functions can enhance efficiency by providing real time data on performance and increasing productivity.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Lubrication plays a vital role in the smooth operation of machines, preventing wear and tear, and reducing friction. To streamline the lubrication monitoring process, the GSM-based Call and SMS Alert Lubrication Level Indicator project has been developed. In our project, implemented with Arduino Nano, aims to revolutionize industrial machinery maintenance by providing a real-time monitoring and alert system for lubrication oil level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52" y="671160"/>
            <a:ext cx="10459948" cy="263788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INTRODUCTION: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4" y="3237265"/>
            <a:ext cx="7972746" cy="308983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06866" y="1294544"/>
            <a:ext cx="5229547" cy="3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9604" y="1132825"/>
            <a:ext cx="3996055" cy="1431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5220" y="2564750"/>
            <a:ext cx="103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NEEL METAL PRODUCTS LTD (JAY BHARAT MARUTI LTD)-HOSUR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06866" y="1258448"/>
            <a:ext cx="5229547" cy="3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483" y="993213"/>
            <a:ext cx="1082896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company chairman S.K ARYA. In 1983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commenced operations as a manufacturer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LPG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 for the Delhi-NCR region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JBM Group entered into the automotive industry in 1985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has a diversified portfolio to serve in the field of automotive, engineering &amp; design services, renewable energy and education sectors and has an infrastructure of 63 manufacturing plants, 4 engineering &amp; design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18 locations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globally in 10 countries.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JBM Group is primarily a tier- 1 supplier to the automotive OEM industry and caters services to esteemed clients that include Ashok Leyland, Bajaj Auto Ltd, Fiat, Ford, General Motors Corporation, Honda, Hero, JCB, Mahindra,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Suzuki, Renault, Nissan, TATA, Toyota, TVS, Volvo-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Eicher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Volkswagen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plant they mainly manufacture automotive body frames, muffler, silencer, different fuel tank.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887" y="0"/>
            <a:ext cx="10603787" cy="13255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JBM-NEEL METAL PRODUCTS LTD: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54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IDENDIFICATION: [ press section]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968"/>
            <a:ext cx="10515600" cy="4882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functions , Security and privacy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Integration,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planning for large number of machineries.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JBM Requirement for Lubrication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in Hydraulic press: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JBM Industrial machinery relies heavily on proper lubrication to ensure smooth and efficient operation to reducing friction, dissipating heat, and preventing wear and tear on moving parts.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Damage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and Production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Concerns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Increased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49" y="184935"/>
            <a:ext cx="10665431" cy="1485205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932" y="1284270"/>
            <a:ext cx="105318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2011,This paper describes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tank water level monitoring system using GSM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netwok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2014, This paper represents that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smart water tank management system using Atmega128 microcontroller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2015, This paper represents that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Smart water monitoring system using wireless sensor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2018,This paper represents that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Smart liquid level controller 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alert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2023, This paper proposes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GSM  based industry protection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7" y="195209"/>
            <a:ext cx="10768173" cy="149547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EXSISTING SYSTEM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708" y="1345916"/>
            <a:ext cx="1084009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2011 -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tank water level monitoring system using GSM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netwok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2014 -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smart water tank management system using Atmega128 microcontroller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2015 -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Smart water monitoring system using wireless sensor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2018 -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liquid level controller using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Till up to date existing only water level monitoring  system with making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alert system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7" y="34457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297" y="1438382"/>
            <a:ext cx="106483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aims to introduce an intelligent and remote monitoring solution that leverages advancements in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technology and GSM communication. 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 microcontroller and the GSM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SIM800L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provides real-time insights into lubrication oil levels and employs a proactive alert system through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calls and SMS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proactive approach to lubrication level monitoring aims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potential damage to machinery due to inadequate lubrication.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1186</Words>
  <Application>Microsoft Office PowerPoint</Application>
  <PresentationFormat>Widescreen</PresentationFormat>
  <Paragraphs>222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THE KAVERY ENGINEERING COLLEGE</vt:lpstr>
      <vt:lpstr>PowerPoint Presentation</vt:lpstr>
      <vt:lpstr>PowerPoint Presentation</vt:lpstr>
      <vt:lpstr>INDUSTRY INTRODUCTION:</vt:lpstr>
      <vt:lpstr>ABOUT JBM-NEEL METAL PRODUCTS LTD:</vt:lpstr>
      <vt:lpstr>PROBLEM  IDENDIFICATION: [ press section]</vt:lpstr>
      <vt:lpstr>LITERATURE REVIEW :</vt:lpstr>
      <vt:lpstr>EXSISTING SYSTEM :</vt:lpstr>
      <vt:lpstr>PROPOSED SYSTEM:</vt:lpstr>
      <vt:lpstr>CONCEPT ADVANTAGES :</vt:lpstr>
      <vt:lpstr>METHODOLOGY:</vt:lpstr>
      <vt:lpstr>BLOCK  and CIRCUIT DIAGRAM:</vt:lpstr>
      <vt:lpstr>HARDWARE :</vt:lpstr>
      <vt:lpstr>ARDUINO NANO:</vt:lpstr>
      <vt:lpstr>PowerPoint Presentation</vt:lpstr>
      <vt:lpstr>PowerPoint Presentation</vt:lpstr>
      <vt:lpstr>PowerPoint Presentation</vt:lpstr>
      <vt:lpstr>SOFTWARE :</vt:lpstr>
      <vt:lpstr>PROTOTYPE MODEL AND OUTCOME RESULTS:</vt:lpstr>
      <vt:lpstr>IN INDUSTRY TESTING OUTCOME</vt:lpstr>
      <vt:lpstr>COST ESTIMATION:</vt:lpstr>
      <vt:lpstr>FUTURE ENHANCEMENT: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2024-02-03T04:03:19Z</dcterms:created>
  <dcterms:modified xsi:type="dcterms:W3CDTF">2024-05-06T18:14:00Z</dcterms:modified>
</cp:coreProperties>
</file>