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943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146" d="100"/>
          <a:sy n="146" d="100"/>
        </p:scale>
        <p:origin x="7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673418"/>
            <a:ext cx="505206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161223"/>
            <a:ext cx="44577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19075"/>
            <a:ext cx="1281589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19075"/>
            <a:ext cx="3770471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025844"/>
            <a:ext cx="512635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753679"/>
            <a:ext cx="512635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095375"/>
            <a:ext cx="252603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095375"/>
            <a:ext cx="252603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19076"/>
            <a:ext cx="512635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008698"/>
            <a:ext cx="2514421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503045"/>
            <a:ext cx="2514421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008698"/>
            <a:ext cx="252680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503045"/>
            <a:ext cx="2526804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74320"/>
            <a:ext cx="191696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92456"/>
            <a:ext cx="30089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34440"/>
            <a:ext cx="191696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74320"/>
            <a:ext cx="1916966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92456"/>
            <a:ext cx="30089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34440"/>
            <a:ext cx="1916966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4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19076"/>
            <a:ext cx="512635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095375"/>
            <a:ext cx="512635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813811"/>
            <a:ext cx="13373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D9C-6533-4F70-9859-9073AAF00A11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813811"/>
            <a:ext cx="20059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813811"/>
            <a:ext cx="133731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500-3A6A-4CB3-B736-349981B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815264" y="146032"/>
            <a:ext cx="2052948" cy="1636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622067" y="1391197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Offloading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313723" y="2204374"/>
            <a:ext cx="2068868" cy="2144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2289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345" name="Rectangle 344"/>
          <p:cNvSpPr/>
          <p:nvPr/>
        </p:nvSpPr>
        <p:spPr>
          <a:xfrm>
            <a:off x="3450641" y="2210182"/>
            <a:ext cx="2180903" cy="2139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3062675" y="144985"/>
            <a:ext cx="2048298" cy="1638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48146" y="341147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948146" y="583189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948146" y="825231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Detection 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948146" y="1067273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Correspondence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948146" y="1309315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Blending</a:t>
            </a:r>
          </a:p>
        </p:txBody>
      </p:sp>
      <p:sp>
        <p:nvSpPr>
          <p:cNvPr id="149" name="Flowchart: Terminator 148"/>
          <p:cNvSpPr/>
          <p:nvPr/>
        </p:nvSpPr>
        <p:spPr>
          <a:xfrm>
            <a:off x="3139167" y="1307709"/>
            <a:ext cx="542094" cy="18288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151" name="Straight Connector 150"/>
          <p:cNvCxnSpPr>
            <a:cxnSpLocks/>
            <a:stCxn id="149" idx="3"/>
            <a:endCxn id="141" idx="1"/>
          </p:cNvCxnSpPr>
          <p:nvPr/>
        </p:nvCxnSpPr>
        <p:spPr>
          <a:xfrm flipV="1">
            <a:off x="3681261" y="432587"/>
            <a:ext cx="266885" cy="96656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  <a:stCxn id="149" idx="3"/>
            <a:endCxn id="142" idx="1"/>
          </p:cNvCxnSpPr>
          <p:nvPr/>
        </p:nvCxnSpPr>
        <p:spPr>
          <a:xfrm flipV="1">
            <a:off x="3681261" y="674629"/>
            <a:ext cx="266885" cy="72452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cxnSpLocks/>
            <a:stCxn id="149" idx="3"/>
            <a:endCxn id="143" idx="1"/>
          </p:cNvCxnSpPr>
          <p:nvPr/>
        </p:nvCxnSpPr>
        <p:spPr>
          <a:xfrm flipV="1">
            <a:off x="3681261" y="916671"/>
            <a:ext cx="266885" cy="48247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  <a:stCxn id="149" idx="3"/>
            <a:endCxn id="144" idx="1"/>
          </p:cNvCxnSpPr>
          <p:nvPr/>
        </p:nvCxnSpPr>
        <p:spPr>
          <a:xfrm flipV="1">
            <a:off x="3681261" y="1158713"/>
            <a:ext cx="266885" cy="24043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  <a:stCxn id="149" idx="3"/>
            <a:endCxn id="145" idx="1"/>
          </p:cNvCxnSpPr>
          <p:nvPr/>
        </p:nvCxnSpPr>
        <p:spPr>
          <a:xfrm>
            <a:off x="3681261" y="1399149"/>
            <a:ext cx="266885" cy="16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Terminator 161"/>
          <p:cNvSpPr/>
          <p:nvPr/>
        </p:nvSpPr>
        <p:spPr>
          <a:xfrm>
            <a:off x="866274" y="1387119"/>
            <a:ext cx="600688" cy="18288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SD Card</a:t>
            </a:r>
          </a:p>
        </p:txBody>
      </p:sp>
      <p:cxnSp>
        <p:nvCxnSpPr>
          <p:cNvPr id="182" name="Connector: Elbow 181"/>
          <p:cNvCxnSpPr>
            <a:cxnSpLocks/>
            <a:stCxn id="364" idx="3"/>
            <a:endCxn id="141" idx="1"/>
          </p:cNvCxnSpPr>
          <p:nvPr/>
        </p:nvCxnSpPr>
        <p:spPr>
          <a:xfrm flipV="1">
            <a:off x="2719347" y="432587"/>
            <a:ext cx="1228799" cy="1050050"/>
          </a:xfrm>
          <a:prstGeom prst="bentConnector3">
            <a:avLst>
              <a:gd name="adj1" fmla="val 151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3573344" y="2264142"/>
            <a:ext cx="958747" cy="61385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1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3645223" y="2415655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1222703" y="3107365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222703" y="3358086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Detection 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222703" y="3608807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Correspondence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222703" y="3859528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Warp/Blending</a:t>
            </a:r>
          </a:p>
        </p:txBody>
      </p:sp>
      <p:sp>
        <p:nvSpPr>
          <p:cNvPr id="300" name="Flowchart: Terminator 299"/>
          <p:cNvSpPr/>
          <p:nvPr/>
        </p:nvSpPr>
        <p:spPr>
          <a:xfrm>
            <a:off x="414973" y="3859528"/>
            <a:ext cx="546026" cy="18288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302" name="Straight Connector 301"/>
          <p:cNvCxnSpPr>
            <a:cxnSpLocks/>
            <a:stCxn id="300" idx="3"/>
            <a:endCxn id="296" idx="1"/>
          </p:cNvCxnSpPr>
          <p:nvPr/>
        </p:nvCxnSpPr>
        <p:spPr>
          <a:xfrm flipV="1">
            <a:off x="960999" y="3198805"/>
            <a:ext cx="261704" cy="75216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cxnSpLocks/>
            <a:stCxn id="300" idx="3"/>
            <a:endCxn id="297" idx="1"/>
          </p:cNvCxnSpPr>
          <p:nvPr/>
        </p:nvCxnSpPr>
        <p:spPr>
          <a:xfrm flipV="1">
            <a:off x="960999" y="3449526"/>
            <a:ext cx="261704" cy="50144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cxnSpLocks/>
            <a:stCxn id="300" idx="3"/>
            <a:endCxn id="298" idx="1"/>
          </p:cNvCxnSpPr>
          <p:nvPr/>
        </p:nvCxnSpPr>
        <p:spPr>
          <a:xfrm flipV="1">
            <a:off x="960999" y="3700247"/>
            <a:ext cx="261704" cy="25072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cxnSpLocks/>
            <a:stCxn id="300" idx="3"/>
            <a:endCxn id="299" idx="1"/>
          </p:cNvCxnSpPr>
          <p:nvPr/>
        </p:nvCxnSpPr>
        <p:spPr>
          <a:xfrm>
            <a:off x="960999" y="3950968"/>
            <a:ext cx="26170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1222703" y="2856644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4468865" y="3063164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Detection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468865" y="3325930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Correspondence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4264943" y="3588695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264943" y="3851460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Blending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645223" y="2657049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4605781" y="2264143"/>
            <a:ext cx="959803" cy="61610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2</a:t>
            </a:r>
          </a:p>
        </p:txBody>
      </p:sp>
      <p:sp>
        <p:nvSpPr>
          <p:cNvPr id="326" name="Flowchart: Terminator 325"/>
          <p:cNvSpPr/>
          <p:nvPr/>
        </p:nvSpPr>
        <p:spPr>
          <a:xfrm>
            <a:off x="414973" y="4104729"/>
            <a:ext cx="546026" cy="18224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SD Card</a:t>
            </a:r>
          </a:p>
        </p:txBody>
      </p:sp>
      <p:cxnSp>
        <p:nvCxnSpPr>
          <p:cNvPr id="327" name="Straight Connector 326"/>
          <p:cNvCxnSpPr>
            <a:cxnSpLocks/>
            <a:stCxn id="300" idx="3"/>
            <a:endCxn id="308" idx="1"/>
          </p:cNvCxnSpPr>
          <p:nvPr/>
        </p:nvCxnSpPr>
        <p:spPr>
          <a:xfrm flipV="1">
            <a:off x="960999" y="2948084"/>
            <a:ext cx="261704" cy="10028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cxnSpLocks/>
            <a:stCxn id="326" idx="3"/>
            <a:endCxn id="353" idx="1"/>
          </p:cNvCxnSpPr>
          <p:nvPr/>
        </p:nvCxnSpPr>
        <p:spPr>
          <a:xfrm>
            <a:off x="960999" y="4195849"/>
            <a:ext cx="261704" cy="58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lowchart: Terminator 340"/>
          <p:cNvSpPr/>
          <p:nvPr/>
        </p:nvSpPr>
        <p:spPr>
          <a:xfrm>
            <a:off x="3485182" y="4114866"/>
            <a:ext cx="546026" cy="18224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SD Card</a:t>
            </a:r>
          </a:p>
        </p:txBody>
      </p:sp>
      <p:cxnSp>
        <p:nvCxnSpPr>
          <p:cNvPr id="342" name="Straight Connector 341"/>
          <p:cNvCxnSpPr>
            <a:cxnSpLocks/>
            <a:stCxn id="341" idx="3"/>
            <a:endCxn id="365" idx="1"/>
          </p:cNvCxnSpPr>
          <p:nvPr/>
        </p:nvCxnSpPr>
        <p:spPr>
          <a:xfrm flipV="1">
            <a:off x="4031208" y="4205666"/>
            <a:ext cx="233735" cy="32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1222703" y="4110249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47435" y="229823"/>
            <a:ext cx="914400" cy="36801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1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896134" y="383796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1842729" y="235751"/>
            <a:ext cx="914400" cy="36801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2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1894959" y="389724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1625738" y="1137464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4264943" y="4114226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3948146" y="1551357"/>
            <a:ext cx="10972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69" name="Straight Connector 368"/>
          <p:cNvCxnSpPr>
            <a:cxnSpLocks/>
            <a:stCxn id="149" idx="3"/>
            <a:endCxn id="368" idx="1"/>
          </p:cNvCxnSpPr>
          <p:nvPr/>
        </p:nvCxnSpPr>
        <p:spPr>
          <a:xfrm>
            <a:off x="3681261" y="1399149"/>
            <a:ext cx="266885" cy="24364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408609" y="2307157"/>
            <a:ext cx="914400" cy="36801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1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453777" y="2461130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1394715" y="2306023"/>
            <a:ext cx="914400" cy="36801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0" rIns="44577" bIns="222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Sensor 2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1431416" y="2459996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328423" y="2976236"/>
            <a:ext cx="850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Portable</a:t>
            </a:r>
          </a:p>
          <a:p>
            <a:r>
              <a:rPr lang="en-US" sz="1000" b="1" dirty="0"/>
              <a:t>Camera</a:t>
            </a:r>
          </a:p>
          <a:p>
            <a:endParaRPr lang="en-US" sz="1000" dirty="0"/>
          </a:p>
        </p:txBody>
      </p:sp>
      <p:sp>
        <p:nvSpPr>
          <p:cNvPr id="391" name="Rectangle 390"/>
          <p:cNvSpPr/>
          <p:nvPr/>
        </p:nvSpPr>
        <p:spPr>
          <a:xfrm>
            <a:off x="3444928" y="2984299"/>
            <a:ext cx="743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Portable</a:t>
            </a:r>
          </a:p>
          <a:p>
            <a:r>
              <a:rPr lang="en-US" sz="1000" b="1" dirty="0"/>
              <a:t>Camera</a:t>
            </a:r>
          </a:p>
        </p:txBody>
      </p:sp>
      <p:sp>
        <p:nvSpPr>
          <p:cNvPr id="395" name="Rectangle 394"/>
          <p:cNvSpPr/>
          <p:nvPr/>
        </p:nvSpPr>
        <p:spPr>
          <a:xfrm>
            <a:off x="4673132" y="2417068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Capture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4673132" y="2651400"/>
            <a:ext cx="8229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402" name="Arrow: Down 401"/>
          <p:cNvSpPr/>
          <p:nvPr/>
        </p:nvSpPr>
        <p:spPr>
          <a:xfrm>
            <a:off x="4408465" y="771245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Arrow: Down 404"/>
          <p:cNvSpPr/>
          <p:nvPr/>
        </p:nvSpPr>
        <p:spPr>
          <a:xfrm>
            <a:off x="4408465" y="527883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Arrow: Down 405"/>
          <p:cNvSpPr/>
          <p:nvPr/>
        </p:nvSpPr>
        <p:spPr>
          <a:xfrm>
            <a:off x="4408465" y="1012317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Arrow: Down 406"/>
          <p:cNvSpPr/>
          <p:nvPr/>
        </p:nvSpPr>
        <p:spPr>
          <a:xfrm>
            <a:off x="4408465" y="1245810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Arrow: Down 407"/>
          <p:cNvSpPr/>
          <p:nvPr/>
        </p:nvSpPr>
        <p:spPr>
          <a:xfrm>
            <a:off x="4408465" y="1494430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Arrow: Down 409"/>
          <p:cNvSpPr/>
          <p:nvPr/>
        </p:nvSpPr>
        <p:spPr>
          <a:xfrm>
            <a:off x="1713923" y="3039197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Arrow: Down 410"/>
          <p:cNvSpPr/>
          <p:nvPr/>
        </p:nvSpPr>
        <p:spPr>
          <a:xfrm>
            <a:off x="1713923" y="3539535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Arrow: Down 411"/>
          <p:cNvSpPr/>
          <p:nvPr/>
        </p:nvSpPr>
        <p:spPr>
          <a:xfrm>
            <a:off x="1713923" y="3300133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Arrow: Down 412"/>
          <p:cNvSpPr/>
          <p:nvPr/>
        </p:nvSpPr>
        <p:spPr>
          <a:xfrm>
            <a:off x="1713923" y="3784567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Arrow: Down 413"/>
          <p:cNvSpPr/>
          <p:nvPr/>
        </p:nvSpPr>
        <p:spPr>
          <a:xfrm>
            <a:off x="4753549" y="3771575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Arrow: Down 414"/>
          <p:cNvSpPr/>
          <p:nvPr/>
        </p:nvSpPr>
        <p:spPr>
          <a:xfrm>
            <a:off x="4753549" y="4036391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Arrow: Down 415"/>
          <p:cNvSpPr/>
          <p:nvPr/>
        </p:nvSpPr>
        <p:spPr>
          <a:xfrm>
            <a:off x="4964995" y="3248359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Arrow: Down 416"/>
          <p:cNvSpPr/>
          <p:nvPr/>
        </p:nvSpPr>
        <p:spPr>
          <a:xfrm>
            <a:off x="4964995" y="3505919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Arrow: Down 417"/>
          <p:cNvSpPr/>
          <p:nvPr/>
        </p:nvSpPr>
        <p:spPr>
          <a:xfrm>
            <a:off x="1713923" y="4050377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Arrow: Down 419"/>
          <p:cNvSpPr/>
          <p:nvPr/>
        </p:nvSpPr>
        <p:spPr>
          <a:xfrm>
            <a:off x="3995297" y="2606547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Arrow: Down 420"/>
          <p:cNvSpPr/>
          <p:nvPr/>
        </p:nvSpPr>
        <p:spPr>
          <a:xfrm>
            <a:off x="5002171" y="2612367"/>
            <a:ext cx="107252" cy="58239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2" name="Straight Connector 421"/>
          <p:cNvCxnSpPr>
            <a:cxnSpLocks/>
            <a:stCxn id="162" idx="3"/>
            <a:endCxn id="363" idx="1"/>
          </p:cNvCxnSpPr>
          <p:nvPr/>
        </p:nvCxnSpPr>
        <p:spPr>
          <a:xfrm flipV="1">
            <a:off x="1466962" y="1228904"/>
            <a:ext cx="158776" cy="2496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cxnSpLocks/>
            <a:stCxn id="162" idx="3"/>
            <a:endCxn id="364" idx="1"/>
          </p:cNvCxnSpPr>
          <p:nvPr/>
        </p:nvCxnSpPr>
        <p:spPr>
          <a:xfrm>
            <a:off x="1466962" y="1478559"/>
            <a:ext cx="155105" cy="407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/>
          <p:cNvCxnSpPr>
            <a:cxnSpLocks/>
            <a:stCxn id="358" idx="2"/>
            <a:endCxn id="363" idx="0"/>
          </p:cNvCxnSpPr>
          <p:nvPr/>
        </p:nvCxnSpPr>
        <p:spPr>
          <a:xfrm rot="5400000">
            <a:off x="1957979" y="789004"/>
            <a:ext cx="564860" cy="132061"/>
          </a:xfrm>
          <a:prstGeom prst="bentConnector3">
            <a:avLst>
              <a:gd name="adj1" fmla="val 217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or: Elbow 437"/>
          <p:cNvCxnSpPr>
            <a:cxnSpLocks/>
            <a:stCxn id="355" idx="2"/>
            <a:endCxn id="363" idx="0"/>
          </p:cNvCxnSpPr>
          <p:nvPr/>
        </p:nvCxnSpPr>
        <p:spPr>
          <a:xfrm rot="16200000" flipH="1">
            <a:off x="1469692" y="432777"/>
            <a:ext cx="539629" cy="869743"/>
          </a:xfrm>
          <a:prstGeom prst="bentConnector3">
            <a:avLst>
              <a:gd name="adj1" fmla="val 1702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815263" y="73182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Portable</a:t>
            </a:r>
          </a:p>
          <a:p>
            <a:r>
              <a:rPr lang="en-US" sz="1000" b="1" dirty="0"/>
              <a:t>Camera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3099832" y="714759"/>
            <a:ext cx="5923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dirty="0"/>
              <a:t>Mobile</a:t>
            </a:r>
          </a:p>
          <a:p>
            <a:r>
              <a:rPr lang="en-US" sz="1000" b="1" dirty="0"/>
              <a:t>Device </a:t>
            </a:r>
          </a:p>
        </p:txBody>
      </p:sp>
      <p:cxnSp>
        <p:nvCxnSpPr>
          <p:cNvPr id="455" name="Connector: Elbow 454"/>
          <p:cNvCxnSpPr>
            <a:cxnSpLocks/>
            <a:stCxn id="387" idx="2"/>
            <a:endCxn id="308" idx="0"/>
          </p:cNvCxnSpPr>
          <p:nvPr/>
        </p:nvCxnSpPr>
        <p:spPr>
          <a:xfrm rot="16200000" flipH="1">
            <a:off x="1211983" y="2297284"/>
            <a:ext cx="212634" cy="90608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or: Elbow 458"/>
          <p:cNvCxnSpPr>
            <a:cxnSpLocks/>
            <a:stCxn id="389" idx="2"/>
            <a:endCxn id="308" idx="0"/>
          </p:cNvCxnSpPr>
          <p:nvPr/>
        </p:nvCxnSpPr>
        <p:spPr>
          <a:xfrm rot="5400000">
            <a:off x="1700236" y="2713984"/>
            <a:ext cx="213768" cy="715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/>
          <p:cNvCxnSpPr>
            <a:cxnSpLocks/>
          </p:cNvCxnSpPr>
          <p:nvPr/>
        </p:nvCxnSpPr>
        <p:spPr>
          <a:xfrm rot="16200000" flipH="1">
            <a:off x="4411572" y="2485062"/>
            <a:ext cx="223235" cy="932970"/>
          </a:xfrm>
          <a:prstGeom prst="bentConnector3">
            <a:avLst>
              <a:gd name="adj1" fmla="val 571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/>
          <p:cNvCxnSpPr>
            <a:cxnSpLocks/>
          </p:cNvCxnSpPr>
          <p:nvPr/>
        </p:nvCxnSpPr>
        <p:spPr>
          <a:xfrm rot="5400000">
            <a:off x="4978363" y="2845591"/>
            <a:ext cx="228887" cy="206262"/>
          </a:xfrm>
          <a:prstGeom prst="bentConnector3">
            <a:avLst>
              <a:gd name="adj1" fmla="val 586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476"/>
          <p:cNvCxnSpPr>
            <a:cxnSpLocks/>
          </p:cNvCxnSpPr>
          <p:nvPr/>
        </p:nvCxnSpPr>
        <p:spPr>
          <a:xfrm rot="16200000" flipH="1">
            <a:off x="3733144" y="2970711"/>
            <a:ext cx="742332" cy="483574"/>
          </a:xfrm>
          <a:prstGeom prst="bentConnector3">
            <a:avLst>
              <a:gd name="adj1" fmla="val 1090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/>
          <p:cNvCxnSpPr>
            <a:cxnSpLocks/>
          </p:cNvCxnSpPr>
          <p:nvPr/>
        </p:nvCxnSpPr>
        <p:spPr>
          <a:xfrm rot="5400000">
            <a:off x="4286255" y="2901175"/>
            <a:ext cx="742422" cy="622741"/>
          </a:xfrm>
          <a:prstGeom prst="bentConnector3">
            <a:avLst>
              <a:gd name="adj1" fmla="val 109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cxnSpLocks/>
            <a:stCxn id="300" idx="3"/>
            <a:endCxn id="353" idx="1"/>
          </p:cNvCxnSpPr>
          <p:nvPr/>
        </p:nvCxnSpPr>
        <p:spPr>
          <a:xfrm>
            <a:off x="960999" y="3950968"/>
            <a:ext cx="261704" cy="25072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Flowchart: Terminator 513"/>
          <p:cNvSpPr/>
          <p:nvPr/>
        </p:nvSpPr>
        <p:spPr>
          <a:xfrm>
            <a:off x="3147440" y="1549103"/>
            <a:ext cx="546026" cy="18224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577" tIns="22289" rIns="44577" bIns="22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SD Card</a:t>
            </a:r>
          </a:p>
        </p:txBody>
      </p:sp>
      <p:cxnSp>
        <p:nvCxnSpPr>
          <p:cNvPr id="515" name="Straight Connector 514"/>
          <p:cNvCxnSpPr>
            <a:cxnSpLocks/>
            <a:stCxn id="514" idx="3"/>
            <a:endCxn id="368" idx="1"/>
          </p:cNvCxnSpPr>
          <p:nvPr/>
        </p:nvCxnSpPr>
        <p:spPr>
          <a:xfrm>
            <a:off x="3693466" y="1640223"/>
            <a:ext cx="254680" cy="257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Arrow: Down 518"/>
          <p:cNvSpPr/>
          <p:nvPr/>
        </p:nvSpPr>
        <p:spPr>
          <a:xfrm>
            <a:off x="2112601" y="1324125"/>
            <a:ext cx="114840" cy="77834"/>
          </a:xfrm>
          <a:prstGeom prst="downArrow">
            <a:avLst>
              <a:gd name="adj1" fmla="val 80562"/>
              <a:gd name="adj2" fmla="val 99484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44986" y="-97384"/>
            <a:ext cx="3980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" charset="0"/>
                <a:ea typeface="Tw Cen MT" charset="0"/>
                <a:cs typeface="Tw Cen MT" charset="0"/>
              </a:rPr>
              <a:t>(a) Standard offload-based system (e.g., Samsung Gear 360)</a:t>
            </a:r>
            <a:endParaRPr lang="en-US" sz="12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3271" y="1956008"/>
            <a:ext cx="2702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" charset="0"/>
                <a:ea typeface="Tw Cen MT" charset="0"/>
                <a:cs typeface="Tw Cen MT" charset="0"/>
              </a:rPr>
              <a:t>(b) Conventional RAM-based architecture</a:t>
            </a:r>
            <a:endParaRPr lang="en-US" sz="12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2645" y="1951480"/>
            <a:ext cx="293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w Cen MT" charset="0"/>
                <a:ea typeface="Tw Cen MT" charset="0"/>
                <a:cs typeface="Tw Cen MT" charset="0"/>
              </a:rPr>
              <a:t>(c) Proposed RAM-less streaming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486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86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Tw Cen MT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gunnam sridhar</dc:creator>
  <cp:lastModifiedBy>Robert LiKamWa</cp:lastModifiedBy>
  <cp:revision>34</cp:revision>
  <dcterms:created xsi:type="dcterms:W3CDTF">2017-05-29T04:56:11Z</dcterms:created>
  <dcterms:modified xsi:type="dcterms:W3CDTF">2017-05-29T08:15:12Z</dcterms:modified>
</cp:coreProperties>
</file>