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7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7233-5671-4E60-8834-EE70E0A7411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05C7-8370-4574-A3F3-0C1B5D5E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36" y="5334858"/>
            <a:ext cx="7036824" cy="1087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5498" y="147582"/>
            <a:ext cx="160305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313"/>
            <a:ext cx="9429750" cy="432435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4" y="4460397"/>
            <a:ext cx="4510548" cy="217299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83" y="4393663"/>
            <a:ext cx="3781419" cy="22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math is the foundation of programming.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532" y="1825625"/>
            <a:ext cx="74869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55" y="365125"/>
            <a:ext cx="10515600" cy="35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Discrete math is the foundation of programming.</vt:lpstr>
      <vt:lpstr>PowerPoint Presentation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Nomula, Sridhar</dc:creator>
  <cp:lastModifiedBy>Nomula, Sridhar</cp:lastModifiedBy>
  <cp:revision>9</cp:revision>
  <dcterms:created xsi:type="dcterms:W3CDTF">2020-06-30T05:22:55Z</dcterms:created>
  <dcterms:modified xsi:type="dcterms:W3CDTF">2020-07-28T10:40:31Z</dcterms:modified>
</cp:coreProperties>
</file>