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p:scale>
          <a:sx n="25" d="100"/>
          <a:sy n="25" d="100"/>
        </p:scale>
        <p:origin x="1997" y="104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23570-8200-4647-9B95-F6FE54096969}" type="datetimeFigureOut">
              <a:rPr lang="en-IN" smtClean="0"/>
              <a:t>21-09-2024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30E1-C21D-4CEB-8DD4-FB07CCC43D67}" type="slidenum">
              <a:rPr lang="en-IN" smtClean="0"/>
              <a:t>‹#›</a:t>
            </a:fld>
            <a:endParaRPr lang="en-IN"/>
          </a:p>
        </p:txBody>
      </p:sp>
    </p:spTree>
    <p:extLst>
      <p:ext uri="{BB962C8B-B14F-4D97-AF65-F5344CB8AC3E}">
        <p14:creationId xmlns:p14="http://schemas.microsoft.com/office/powerpoint/2010/main" val="233638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Sale by Market Place</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Fulfillment report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Sale by Market Place</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Sale by state</a:t>
            </a:r>
            <a:endParaRPr dirty="0"/>
          </a:p>
          <a:p>
            <a:r>
              <a:rPr b="0" dirty="0"/>
              <a:t>No alt text provided</a:t>
            </a:r>
            <a:endParaRPr dirty="0"/>
          </a:p>
          <a:p>
            <a:endParaRPr dirty="0"/>
          </a:p>
          <a:p>
            <a:r>
              <a:rPr b="1" dirty="0"/>
              <a:t>Sale</a:t>
            </a:r>
            <a:endParaRPr dirty="0"/>
          </a:p>
          <a:p>
            <a:r>
              <a:rPr b="0" dirty="0"/>
              <a:t>No alt text provided</a:t>
            </a:r>
            <a:endParaRPr dirty="0"/>
          </a:p>
          <a:p>
            <a:endParaRPr dirty="0"/>
          </a:p>
          <a:p>
            <a:r>
              <a:rPr b="1" dirty="0"/>
              <a:t>Sale</a:t>
            </a:r>
            <a:endParaRPr dirty="0"/>
          </a:p>
          <a:p>
            <a:r>
              <a:rPr b="0" dirty="0"/>
              <a:t>No alt text provided</a:t>
            </a:r>
            <a:endParaRPr dirty="0"/>
          </a:p>
          <a:p>
            <a:endParaRPr dirty="0"/>
          </a:p>
          <a:p>
            <a:r>
              <a:rPr b="1" dirty="0"/>
              <a:t>Active brand Count</a:t>
            </a:r>
            <a:endParaRPr dirty="0"/>
          </a:p>
          <a:p>
            <a:r>
              <a:rPr b="0" dirty="0"/>
              <a:t>No alt text provided</a:t>
            </a:r>
            <a:endParaRPr dirty="0"/>
          </a:p>
          <a:p>
            <a:endParaRPr dirty="0"/>
          </a:p>
          <a:p>
            <a:r>
              <a:rPr b="1" dirty="0"/>
              <a:t>Active MSKU Count</a:t>
            </a:r>
            <a:endParaRPr dirty="0"/>
          </a:p>
          <a:p>
            <a:r>
              <a:rPr b="0" dirty="0"/>
              <a:t>No alt text provided</a:t>
            </a:r>
            <a:endParaRPr dirty="0"/>
          </a:p>
          <a:p>
            <a:endParaRPr dirty="0"/>
          </a:p>
          <a:p>
            <a:r>
              <a:rPr b="1" dirty="0"/>
              <a:t>Sale</a:t>
            </a:r>
            <a:endParaRPr dirty="0"/>
          </a:p>
          <a:p>
            <a:r>
              <a:rPr b="0" dirty="0"/>
              <a:t>No alt text provided</a:t>
            </a:r>
            <a:endParaRPr dirty="0"/>
          </a:p>
          <a:p>
            <a:endParaRPr dirty="0"/>
          </a:p>
          <a:p>
            <a:r>
              <a:rPr b="1" dirty="0"/>
              <a:t>Date range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Sale</a:t>
            </a:r>
            <a:endParaRPr dirty="0"/>
          </a:p>
          <a:p>
            <a:r>
              <a:rPr b="0" dirty="0"/>
              <a:t>No alt text provided</a:t>
            </a:r>
            <a:endParaRPr dirty="0"/>
          </a:p>
          <a:p>
            <a:endParaRPr dirty="0"/>
          </a:p>
          <a:p>
            <a:r>
              <a:rPr b="1" dirty="0"/>
              <a:t>Sale by Market Place</a:t>
            </a:r>
            <a:endParaRPr dirty="0"/>
          </a:p>
          <a:p>
            <a:r>
              <a:rPr b="0" dirty="0"/>
              <a:t>No alt text provided</a:t>
            </a:r>
            <a:endParaRPr dirty="0"/>
          </a:p>
          <a:p>
            <a:endParaRPr dirty="0"/>
          </a:p>
          <a:p>
            <a:r>
              <a:rPr b="1" dirty="0"/>
              <a:t>Sale over time</a:t>
            </a:r>
            <a:endParaRPr dirty="0"/>
          </a:p>
          <a:p>
            <a:r>
              <a:rPr b="0" dirty="0"/>
              <a:t>No alt text provided</a:t>
            </a:r>
            <a:endParaRPr dirty="0"/>
          </a:p>
          <a:p>
            <a:endParaRPr dirty="0"/>
          </a:p>
          <a:p>
            <a:r>
              <a:rPr b="1" dirty="0"/>
              <a:t>Sale by Brand</a:t>
            </a:r>
            <a:endParaRPr dirty="0"/>
          </a:p>
          <a:p>
            <a:r>
              <a:rPr b="0" dirty="0"/>
              <a:t>No alt text provided</a:t>
            </a:r>
            <a:endParaRPr dirty="0"/>
          </a:p>
          <a:p>
            <a:endParaRPr dirty="0"/>
          </a:p>
          <a:p>
            <a:r>
              <a:rPr b="1" dirty="0"/>
              <a:t>Sale by Country</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Sale by Market Place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Sale by Market Place</a:t>
            </a:r>
            <a:endParaRPr dirty="0"/>
          </a:p>
          <a:p>
            <a:r>
              <a:rPr b="0" dirty="0"/>
              <a:t>No alt text provided</a:t>
            </a:r>
            <a:endParaRPr dirty="0"/>
          </a:p>
          <a:p>
            <a:endParaRPr dirty="0"/>
          </a:p>
          <a:p>
            <a:r>
              <a:rPr b="1" dirty="0"/>
              <a:t>Total Qty</a:t>
            </a:r>
            <a:endParaRPr dirty="0"/>
          </a:p>
          <a:p>
            <a:r>
              <a:rPr b="0" dirty="0"/>
              <a:t>No alt text provided</a:t>
            </a:r>
            <a:endParaRPr dirty="0"/>
          </a:p>
          <a:p>
            <a:endParaRPr dirty="0"/>
          </a:p>
          <a:p>
            <a:r>
              <a:rPr b="1" dirty="0"/>
              <a:t>orders count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powerbi.com/groups/me/reports/48ca9dc7-5103-4496-9cc1-3c36ae42c6c2?pbi_source=PowerPoint"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8ca9dc7-5103-4496-9cc1-3c36ae42c6c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48ca9dc7-5103-4496-9cc1-3c36ae42c6c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48ca9dc7-5103-4496-9cc1-3c36ae42c6c2/?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48ca9dc7-5103-4496-9cc1-3c36ae42c6c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48ca9dc7-5103-4496-9cc1-3c36ae42c6c2/?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Nova Web Reports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2"/>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9/21/2024 3:17:48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9/21/2024 2:48:43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3" name="Rectangle 2">
            <a:extLst>
              <a:ext uri="{FF2B5EF4-FFF2-40B4-BE49-F238E27FC236}">
                <a16:creationId xmlns:a16="http://schemas.microsoft.com/office/drawing/2014/main" id="{8A22D9B2-B624-DEFC-0B71-F305A49051D3}"/>
              </a:ext>
            </a:extLst>
          </p:cNvPr>
          <p:cNvSpPr/>
          <p:nvPr/>
        </p:nvSpPr>
        <p:spPr>
          <a:xfrm>
            <a:off x="-5105400" y="-1783080"/>
            <a:ext cx="20558760" cy="103784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licer ,slicer ,slicer ,slicer ,slicer ,slicer ,Sale by Market Place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Stock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Fulfillment report ,slicer ,slicer ,slicer ,slicer ,slicer ,slicer ,slicer ,Sale by Market Place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Fulfillment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ale by state ,Sale ,Sale ,Active brand Count ,Active MSKU Count ,Sale ,Date range ,tableEx ,tableEx ,shape ,Sale ,Sale by Market Place ,Sale over time ,Sale by Brand ,Sale by Countr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report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 by Market Place ,slicer ,slicer ,slicer ,slicer ,slicer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Stock transfer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slicer ,slicer ,slicer ,slicer ,Sale by Market Place ,Total Qty ,orders coun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Order 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TotalTime>
  <Words>343</Words>
  <Application>Microsoft Office PowerPoint</Application>
  <PresentationFormat>Widescreen</PresentationFormat>
  <Paragraphs>174</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Calibri</vt:lpstr>
      <vt:lpstr>Calibri Light</vt:lpstr>
      <vt:lpstr>Segoe UI</vt:lpstr>
      <vt:lpstr>Segoe UI Light</vt:lpstr>
      <vt:lpstr>Segoe UI Semibold</vt:lpstr>
      <vt:lpstr>Custom Design</vt:lpstr>
      <vt:lpstr>Nova Web Reports</vt:lpstr>
      <vt:lpstr>Stock Report</vt:lpstr>
      <vt:lpstr>Fulfillment report</vt:lpstr>
      <vt:lpstr>Sales report</vt:lpstr>
      <vt:lpstr>Stock transfer</vt:lpstr>
      <vt:lpstr>Order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sridhar PMC</cp:lastModifiedBy>
  <cp:revision>5</cp:revision>
  <dcterms:created xsi:type="dcterms:W3CDTF">2016-09-04T11:54:55Z</dcterms:created>
  <dcterms:modified xsi:type="dcterms:W3CDTF">2024-09-21T03:20:36Z</dcterms:modified>
</cp:coreProperties>
</file>