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75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6271" autoAdjust="0"/>
  </p:normalViewPr>
  <p:slideViewPr>
    <p:cSldViewPr snapToGrid="0">
      <p:cViewPr varScale="1">
        <p:scale>
          <a:sx n="68" d="100"/>
          <a:sy n="68" d="100"/>
        </p:scale>
        <p:origin x="1234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8F3DE9-5759-487B-863D-37C9CA8D5535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F025E3-F9C4-483C-A42F-9AFD7FA33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090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en-US" dirty="0" smtClean="0"/>
              <a:t>SELECT title FROM movies;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en-US" dirty="0" smtClean="0"/>
              <a:t>SELECT director FROM movies;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en-US" dirty="0" smtClean="0"/>
              <a:t>SELECT title, director FROM movies;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en-US" dirty="0" smtClean="0"/>
              <a:t>SELECT title, year FROM movies;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en-US" dirty="0" smtClean="0"/>
              <a:t>SELECT * FROM movies;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endParaRPr lang="en-US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endParaRPr lang="en-US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endParaRPr lang="en-US" dirty="0" smtClean="0"/>
          </a:p>
          <a:p>
            <a:pPr marL="228600" indent="-228600">
              <a:buAutoNum type="arabicParenR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F025E3-F9C4-483C-A42F-9AFD7FA3361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4845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en-US" dirty="0" smtClean="0"/>
              <a:t>SELECT MAX(</a:t>
            </a:r>
            <a:r>
              <a:rPr lang="en-US" dirty="0" err="1" smtClean="0"/>
              <a:t>Years_employed</a:t>
            </a:r>
            <a:r>
              <a:rPr lang="en-US" dirty="0" smtClean="0"/>
              <a:t>) FROM employees;</a:t>
            </a:r>
          </a:p>
          <a:p>
            <a:pPr marL="228600" indent="-228600">
              <a:buAutoNum type="arabicParenR"/>
            </a:pPr>
            <a:r>
              <a:rPr lang="en-US" dirty="0" smtClean="0"/>
              <a:t>SELECT role, AVG(</a:t>
            </a:r>
            <a:r>
              <a:rPr lang="en-US" dirty="0" err="1" smtClean="0"/>
              <a:t>years_employed</a:t>
            </a:r>
            <a:r>
              <a:rPr lang="en-US" dirty="0" smtClean="0"/>
              <a:t>) as </a:t>
            </a:r>
            <a:r>
              <a:rPr lang="en-US" dirty="0" err="1" smtClean="0"/>
              <a:t>Average_years_employed</a:t>
            </a:r>
            <a:r>
              <a:rPr lang="en-US" dirty="0" smtClean="0"/>
              <a:t> FROM employees GROUP BY role;</a:t>
            </a:r>
          </a:p>
          <a:p>
            <a:pPr marL="228600" indent="-228600">
              <a:buAutoNum type="arabicParenR"/>
            </a:pPr>
            <a:r>
              <a:rPr lang="en-US" dirty="0" smtClean="0"/>
              <a:t>SELECT </a:t>
            </a:r>
            <a:r>
              <a:rPr lang="en-US" dirty="0" err="1" smtClean="0"/>
              <a:t>Building,SUM</a:t>
            </a:r>
            <a:r>
              <a:rPr lang="en-US" dirty="0" smtClean="0"/>
              <a:t>(</a:t>
            </a:r>
            <a:r>
              <a:rPr lang="en-US" dirty="0" err="1" smtClean="0"/>
              <a:t>Years_employed</a:t>
            </a:r>
            <a:r>
              <a:rPr lang="en-US" dirty="0" smtClean="0"/>
              <a:t>) as "</a:t>
            </a:r>
            <a:r>
              <a:rPr lang="en-US" dirty="0" err="1" smtClean="0"/>
              <a:t>TotalEmployees</a:t>
            </a:r>
            <a:r>
              <a:rPr lang="en-US" dirty="0" smtClean="0"/>
              <a:t>" FROM Employees GROUP BY Building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F025E3-F9C4-483C-A42F-9AFD7FA3361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1945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en-US" dirty="0" smtClean="0"/>
              <a:t>SELECT </a:t>
            </a:r>
            <a:r>
              <a:rPr lang="en-US" dirty="0" err="1" smtClean="0"/>
              <a:t>Role,Count</a:t>
            </a:r>
            <a:r>
              <a:rPr lang="en-US" dirty="0" smtClean="0"/>
              <a:t>(Role) As "</a:t>
            </a:r>
            <a:r>
              <a:rPr lang="en-US" dirty="0" err="1" smtClean="0"/>
              <a:t>NoOfArtist</a:t>
            </a:r>
            <a:r>
              <a:rPr lang="en-US" dirty="0" smtClean="0"/>
              <a:t>" FROM employees where Role LIKE "Artist“</a:t>
            </a:r>
          </a:p>
          <a:p>
            <a:pPr marL="228600" indent="-228600">
              <a:buAutoNum type="arabicParenR"/>
            </a:pPr>
            <a:r>
              <a:rPr lang="en-US" dirty="0" smtClean="0"/>
              <a:t>SELECT Role, count(Role) AS "</a:t>
            </a:r>
            <a:r>
              <a:rPr lang="en-US" dirty="0" err="1" smtClean="0"/>
              <a:t>NoOfEmployees</a:t>
            </a:r>
            <a:r>
              <a:rPr lang="en-US" dirty="0" smtClean="0"/>
              <a:t>" FROM employees GROUP BY Role</a:t>
            </a:r>
          </a:p>
          <a:p>
            <a:pPr marL="228600" indent="-228600">
              <a:buAutoNum type="arabicParenR"/>
            </a:pPr>
            <a:r>
              <a:rPr lang="en-US" dirty="0" smtClean="0"/>
              <a:t>SELECT Role, Sum(</a:t>
            </a:r>
            <a:r>
              <a:rPr lang="en-US" dirty="0" err="1" smtClean="0"/>
              <a:t>Years_employed</a:t>
            </a:r>
            <a:r>
              <a:rPr lang="en-US" dirty="0" smtClean="0"/>
              <a:t>) AS "</a:t>
            </a:r>
            <a:r>
              <a:rPr lang="en-US" dirty="0" err="1" smtClean="0"/>
              <a:t>NoOfYears</a:t>
            </a:r>
            <a:r>
              <a:rPr lang="en-US" smtClean="0"/>
              <a:t>" FROM employees GROUP BY Role HAVING Role LIKE "Engineer"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F025E3-F9C4-483C-A42F-9AFD7FA3361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3372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en-US" dirty="0" smtClean="0"/>
              <a:t>SELECT </a:t>
            </a:r>
            <a:r>
              <a:rPr lang="en-US" dirty="0" err="1" smtClean="0"/>
              <a:t>title,director,count</a:t>
            </a:r>
            <a:r>
              <a:rPr lang="en-US" dirty="0" smtClean="0"/>
              <a:t>(title) AS "</a:t>
            </a:r>
            <a:r>
              <a:rPr lang="en-US" dirty="0" err="1" smtClean="0"/>
              <a:t>NoOfMovies</a:t>
            </a:r>
            <a:r>
              <a:rPr lang="en-US" dirty="0" smtClean="0"/>
              <a:t>" FROM movies GROUP BY director</a:t>
            </a:r>
          </a:p>
          <a:p>
            <a:pPr marL="228600" indent="-228600">
              <a:buAutoNum type="arabicParenR"/>
            </a:pPr>
            <a:r>
              <a:rPr lang="en-US" dirty="0" smtClean="0"/>
              <a:t>SELECT director, SUM(</a:t>
            </a:r>
            <a:r>
              <a:rPr lang="en-US" dirty="0" err="1" smtClean="0"/>
              <a:t>domestic_sales</a:t>
            </a:r>
            <a:r>
              <a:rPr lang="en-US" dirty="0" smtClean="0"/>
              <a:t> + </a:t>
            </a:r>
            <a:r>
              <a:rPr lang="en-US" dirty="0" err="1" smtClean="0"/>
              <a:t>international_sales</a:t>
            </a:r>
            <a:r>
              <a:rPr lang="en-US" dirty="0" smtClean="0"/>
              <a:t>) as "</a:t>
            </a:r>
            <a:r>
              <a:rPr lang="en-US" dirty="0" err="1" smtClean="0"/>
              <a:t>Total_Sales</a:t>
            </a:r>
            <a:r>
              <a:rPr lang="en-US" dirty="0" smtClean="0"/>
              <a:t>" FROM movies INNER JOIN </a:t>
            </a:r>
            <a:r>
              <a:rPr lang="en-US" dirty="0" err="1" smtClean="0"/>
              <a:t>boxoffice</a:t>
            </a:r>
            <a:r>
              <a:rPr lang="en-US" dirty="0" smtClean="0"/>
              <a:t> ON id = </a:t>
            </a:r>
            <a:r>
              <a:rPr lang="en-US" dirty="0" err="1" smtClean="0"/>
              <a:t>movie_id</a:t>
            </a:r>
            <a:r>
              <a:rPr lang="en-US" dirty="0" smtClean="0"/>
              <a:t> GROUP BY director;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F025E3-F9C4-483C-A42F-9AFD7FA3361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6985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en-US" dirty="0" smtClean="0"/>
              <a:t>INSERT INTO Movies (</a:t>
            </a:r>
            <a:r>
              <a:rPr lang="en-US" dirty="0" err="1" smtClean="0"/>
              <a:t>Id,Title,Director,Year,Length_minutes</a:t>
            </a:r>
            <a:r>
              <a:rPr lang="en-US" dirty="0" smtClean="0"/>
              <a:t>) VALUES (15,"Toy Story 4","Lee </a:t>
            </a:r>
            <a:r>
              <a:rPr lang="en-US" dirty="0" err="1" smtClean="0"/>
              <a:t>Unkrich</a:t>
            </a:r>
            <a:r>
              <a:rPr lang="en-US" dirty="0" smtClean="0"/>
              <a:t>", 2021, 110)</a:t>
            </a:r>
          </a:p>
          <a:p>
            <a:pPr marL="228600" indent="-228600">
              <a:buAutoNum type="arabicParenR"/>
            </a:pPr>
            <a:r>
              <a:rPr lang="en-US" dirty="0" smtClean="0"/>
              <a:t>INSERT INTO </a:t>
            </a:r>
            <a:r>
              <a:rPr lang="en-US" dirty="0" err="1" smtClean="0"/>
              <a:t>Boxoffice</a:t>
            </a:r>
            <a:r>
              <a:rPr lang="en-US" dirty="0" smtClean="0"/>
              <a:t> (</a:t>
            </a:r>
            <a:r>
              <a:rPr lang="en-US" dirty="0" err="1" smtClean="0"/>
              <a:t>Movie_id,Rating,Domestic_sales,International_sales</a:t>
            </a:r>
            <a:r>
              <a:rPr lang="en-US" dirty="0" smtClean="0"/>
              <a:t>) VALUES (15,8.7,34000000,27000000)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F025E3-F9C4-483C-A42F-9AFD7FA3361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341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en-US" dirty="0" smtClean="0"/>
              <a:t>UPDATE Movies SET Director = "John </a:t>
            </a:r>
            <a:r>
              <a:rPr lang="en-US" dirty="0" err="1" smtClean="0"/>
              <a:t>Lasseter</a:t>
            </a:r>
            <a:r>
              <a:rPr lang="en-US" dirty="0" smtClean="0"/>
              <a:t>" WHERE title LIKE "A Bug's life“</a:t>
            </a:r>
          </a:p>
          <a:p>
            <a:pPr marL="228600" indent="-228600">
              <a:buAutoNum type="arabicParenR"/>
            </a:pPr>
            <a:r>
              <a:rPr lang="en-US" dirty="0" smtClean="0"/>
              <a:t>UPDATE Movies SET Year=1999 where Title LIKE "Toy Story 2“</a:t>
            </a:r>
          </a:p>
          <a:p>
            <a:pPr marL="228600" indent="-228600">
              <a:buAutoNum type="arabicParenR"/>
            </a:pPr>
            <a:r>
              <a:rPr lang="en-US" dirty="0" smtClean="0"/>
              <a:t>UPDATE Movies SET title="Toy Story 3",Director="Lee </a:t>
            </a:r>
            <a:r>
              <a:rPr lang="en-US" dirty="0" err="1" smtClean="0"/>
              <a:t>Unkrich</a:t>
            </a:r>
            <a:r>
              <a:rPr lang="en-US" dirty="0" smtClean="0"/>
              <a:t>" WHERE Title LIKE "Toy Story 8"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F025E3-F9C4-483C-A42F-9AFD7FA3361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5295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en-US" dirty="0" smtClean="0"/>
              <a:t>DELETE FROM Movies where year&lt;2005</a:t>
            </a:r>
          </a:p>
          <a:p>
            <a:pPr marL="228600" indent="-228600">
              <a:buAutoNum type="arabicParenR"/>
            </a:pPr>
            <a:r>
              <a:rPr lang="en-US" dirty="0" smtClean="0"/>
              <a:t>DELETE FROM Movies WHERE Director LIKE "Andrew Stanton"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F025E3-F9C4-483C-A42F-9AFD7FA3361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528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1) CREATE TABLE Database(id INTEGER PRIMARY KEY, Name TEXT, Version </a:t>
            </a:r>
            <a:r>
              <a:rPr lang="en-US" dirty="0" err="1" smtClean="0"/>
              <a:t>FLOAT,Download_count</a:t>
            </a:r>
            <a:r>
              <a:rPr lang="en-US" dirty="0" smtClean="0"/>
              <a:t> INTEGER)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F025E3-F9C4-483C-A42F-9AFD7FA3361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5574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en-US" dirty="0" smtClean="0"/>
              <a:t>ALTER TABLE Movies ADD "</a:t>
            </a:r>
            <a:r>
              <a:rPr lang="en-US" dirty="0" err="1" smtClean="0"/>
              <a:t>Aspect_Ratio</a:t>
            </a:r>
            <a:r>
              <a:rPr lang="en-US" dirty="0" smtClean="0"/>
              <a:t>" Float</a:t>
            </a:r>
          </a:p>
          <a:p>
            <a:pPr marL="228600" indent="-228600">
              <a:buAutoNum type="arabicParenR"/>
            </a:pPr>
            <a:r>
              <a:rPr lang="en-US" dirty="0" smtClean="0"/>
              <a:t>ALTER TABLE Movies ADD "Language" INTEGER DEFAULT ENGLISH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F025E3-F9C4-483C-A42F-9AFD7FA3361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0309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en-US" dirty="0" smtClean="0"/>
              <a:t>DROP TABLE Movies</a:t>
            </a:r>
          </a:p>
          <a:p>
            <a:pPr marL="228600" indent="-228600">
              <a:buAutoNum type="arabicParenR"/>
            </a:pPr>
            <a:r>
              <a:rPr lang="en-US" dirty="0" smtClean="0"/>
              <a:t>DROP TABLE </a:t>
            </a:r>
            <a:r>
              <a:rPr lang="en-US" dirty="0" err="1" smtClean="0"/>
              <a:t>Boxoffice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F025E3-F9C4-483C-A42F-9AFD7FA3361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9762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en-US" dirty="0" smtClean="0"/>
              <a:t>SELECT * FROM movies WHERE</a:t>
            </a:r>
            <a:r>
              <a:rPr lang="en-US" baseline="0" dirty="0" smtClean="0"/>
              <a:t> </a:t>
            </a:r>
            <a:r>
              <a:rPr lang="en-US" dirty="0" smtClean="0"/>
              <a:t>id=6;</a:t>
            </a:r>
          </a:p>
          <a:p>
            <a:pPr marL="228600" indent="-228600">
              <a:buAutoNum type="arabicParenR"/>
            </a:pPr>
            <a:r>
              <a:rPr lang="en-US" dirty="0" smtClean="0"/>
              <a:t>SELECT * FROM movies WHERE year BETWEEN 2000 AND 2010</a:t>
            </a:r>
          </a:p>
          <a:p>
            <a:pPr marL="228600" indent="-228600">
              <a:buAutoNum type="arabicParenR"/>
            </a:pPr>
            <a:r>
              <a:rPr lang="en-US" dirty="0" smtClean="0"/>
              <a:t>SELECT * FROM movies where year NOT between 2000 and 2010</a:t>
            </a:r>
          </a:p>
          <a:p>
            <a:pPr marL="228600" indent="-228600">
              <a:buAutoNum type="arabicParenR"/>
            </a:pPr>
            <a:r>
              <a:rPr lang="en-US" dirty="0" smtClean="0"/>
              <a:t>SELECT * FROM movies where id&lt;6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F025E3-F9C4-483C-A42F-9AFD7FA3361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4272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en-US" dirty="0" smtClean="0"/>
              <a:t>SELECT * FROM movies WHERE title LIKE "toy Story%“</a:t>
            </a:r>
          </a:p>
          <a:p>
            <a:pPr marL="228600" indent="-228600">
              <a:buAutoNum type="arabicParenR"/>
            </a:pPr>
            <a:r>
              <a:rPr lang="en-US" dirty="0" smtClean="0"/>
              <a:t>SELECT * FROM movies WHERE director LIKE "John </a:t>
            </a:r>
            <a:r>
              <a:rPr lang="en-US" dirty="0" err="1" smtClean="0"/>
              <a:t>Lasseter</a:t>
            </a:r>
            <a:r>
              <a:rPr lang="en-US" dirty="0" smtClean="0"/>
              <a:t>“</a:t>
            </a:r>
          </a:p>
          <a:p>
            <a:pPr marL="228600" indent="-228600">
              <a:buAutoNum type="arabicParenR"/>
            </a:pPr>
            <a:r>
              <a:rPr lang="en-US" dirty="0" smtClean="0"/>
              <a:t>SELECT * FROM movies WHERE director NOT LIKE "John </a:t>
            </a:r>
            <a:r>
              <a:rPr lang="en-US" dirty="0" err="1" smtClean="0"/>
              <a:t>Lasseter</a:t>
            </a:r>
            <a:r>
              <a:rPr lang="en-US" dirty="0" smtClean="0"/>
              <a:t>“</a:t>
            </a:r>
          </a:p>
          <a:p>
            <a:pPr marL="228600" indent="-228600">
              <a:buAutoNum type="arabicParenR"/>
            </a:pPr>
            <a:r>
              <a:rPr lang="en-US" dirty="0" smtClean="0"/>
              <a:t>SELECT * FROM movies WHERE title LIKE "Wall-%"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F025E3-F9C4-483C-A42F-9AFD7FA3361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6235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en-US" dirty="0" smtClean="0"/>
              <a:t>SELECT DISTINCT director FROM Movies ORDER BY director ASC</a:t>
            </a:r>
          </a:p>
          <a:p>
            <a:pPr marL="228600" indent="-228600">
              <a:buAutoNum type="arabicParenR"/>
            </a:pPr>
            <a:r>
              <a:rPr lang="en-US" dirty="0" smtClean="0"/>
              <a:t>SELECT * FROM Movies ORDER BY Year DESC LIMIT 4</a:t>
            </a:r>
          </a:p>
          <a:p>
            <a:pPr marL="228600" indent="-228600">
              <a:buAutoNum type="arabicParenR"/>
            </a:pPr>
            <a:r>
              <a:rPr lang="en-US" dirty="0" smtClean="0"/>
              <a:t>SELECT * FROM Movies ORDER BY title ASC LIMIT 5</a:t>
            </a:r>
          </a:p>
          <a:p>
            <a:pPr marL="228600" indent="-228600">
              <a:buAutoNum type="arabicParenR"/>
            </a:pPr>
            <a:r>
              <a:rPr lang="en-US" dirty="0" smtClean="0"/>
              <a:t>SELECT * FROM Movies ORDER BY title ASC LIMIT 5 OFFSET 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F025E3-F9C4-483C-A42F-9AFD7FA3361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7807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en-US" dirty="0" smtClean="0"/>
              <a:t>SELECT * FROM </a:t>
            </a:r>
            <a:r>
              <a:rPr lang="en-US" dirty="0" err="1" smtClean="0"/>
              <a:t>north_american_cities</a:t>
            </a:r>
            <a:r>
              <a:rPr lang="en-US" dirty="0" smtClean="0"/>
              <a:t> WHERE country ="Canada“</a:t>
            </a:r>
          </a:p>
          <a:p>
            <a:pPr marL="228600" indent="-228600">
              <a:buAutoNum type="arabicParenR"/>
            </a:pPr>
            <a:r>
              <a:rPr lang="en-US" dirty="0" smtClean="0"/>
              <a:t>SELECT * FROM </a:t>
            </a:r>
            <a:r>
              <a:rPr lang="en-US" dirty="0" err="1" smtClean="0"/>
              <a:t>north_american_cities</a:t>
            </a:r>
            <a:r>
              <a:rPr lang="en-US" dirty="0" smtClean="0"/>
              <a:t> WHERE country LIKE "united states" ORDER BY Latitude DESC</a:t>
            </a:r>
          </a:p>
          <a:p>
            <a:pPr marL="228600" indent="-228600">
              <a:buAutoNum type="arabicParenR"/>
            </a:pPr>
            <a:r>
              <a:rPr lang="en-US" dirty="0" smtClean="0"/>
              <a:t>SELECT city FROM </a:t>
            </a:r>
            <a:r>
              <a:rPr lang="en-US" dirty="0" err="1" smtClean="0"/>
              <a:t>North_american_cities</a:t>
            </a:r>
            <a:r>
              <a:rPr lang="en-US" dirty="0" smtClean="0"/>
              <a:t> where longitude &lt; (SELECT Longitude FROM </a:t>
            </a:r>
            <a:r>
              <a:rPr lang="en-US" dirty="0" err="1" smtClean="0"/>
              <a:t>north_american_cities</a:t>
            </a:r>
            <a:r>
              <a:rPr lang="en-US" dirty="0" smtClean="0"/>
              <a:t> WHERE city LIKE "</a:t>
            </a:r>
            <a:r>
              <a:rPr lang="en-US" dirty="0" err="1" smtClean="0"/>
              <a:t>chicago</a:t>
            </a:r>
            <a:r>
              <a:rPr lang="en-US" dirty="0" smtClean="0"/>
              <a:t>") ORDER BY Longitude ASC</a:t>
            </a:r>
          </a:p>
          <a:p>
            <a:pPr marL="228600" indent="-228600">
              <a:buAutoNum type="arabicParenR"/>
            </a:pPr>
            <a:r>
              <a:rPr lang="en-US" dirty="0" smtClean="0"/>
              <a:t>SELECT city FROM </a:t>
            </a:r>
            <a:r>
              <a:rPr lang="en-US" dirty="0" err="1" smtClean="0"/>
              <a:t>North_american_cities</a:t>
            </a:r>
            <a:r>
              <a:rPr lang="en-US" dirty="0" smtClean="0"/>
              <a:t> WHERE country LIKE "Mexico" ORDER BY population DESC LIMIT 2</a:t>
            </a:r>
          </a:p>
          <a:p>
            <a:pPr marL="228600" indent="-228600">
              <a:buAutoNum type="arabicParenR"/>
            </a:pPr>
            <a:r>
              <a:rPr lang="en-US" dirty="0" smtClean="0"/>
              <a:t>SELECT </a:t>
            </a:r>
            <a:r>
              <a:rPr lang="en-US" dirty="0" err="1" smtClean="0"/>
              <a:t>city,population</a:t>
            </a:r>
            <a:r>
              <a:rPr lang="en-US" dirty="0" smtClean="0"/>
              <a:t> FROM </a:t>
            </a:r>
            <a:r>
              <a:rPr lang="en-US" dirty="0" err="1" smtClean="0"/>
              <a:t>North_american_cities</a:t>
            </a:r>
            <a:r>
              <a:rPr lang="en-US" dirty="0" smtClean="0"/>
              <a:t> WHERE country LIKE "united states" ORDER BY population DESC LIMIT 2 OFFSET 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F025E3-F9C4-483C-A42F-9AFD7FA3361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2668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en-US" dirty="0" smtClean="0"/>
              <a:t>SELECT * FROM movies INNER JOIN </a:t>
            </a:r>
            <a:r>
              <a:rPr lang="en-US" dirty="0" err="1" smtClean="0"/>
              <a:t>Boxoffice</a:t>
            </a:r>
            <a:r>
              <a:rPr lang="en-US" dirty="0" smtClean="0"/>
              <a:t> WHERE Id = </a:t>
            </a:r>
            <a:r>
              <a:rPr lang="en-US" dirty="0" err="1" smtClean="0"/>
              <a:t>Movie_id</a:t>
            </a:r>
            <a:endParaRPr lang="en-US" dirty="0" smtClean="0"/>
          </a:p>
          <a:p>
            <a:pPr marL="228600" indent="-228600">
              <a:buAutoNum type="arabicParenR"/>
            </a:pPr>
            <a:r>
              <a:rPr lang="en-US" dirty="0" smtClean="0"/>
              <a:t>SELECT * FROM movies INNER JOIN </a:t>
            </a:r>
            <a:r>
              <a:rPr lang="en-US" dirty="0" err="1" smtClean="0"/>
              <a:t>Boxoffice</a:t>
            </a:r>
            <a:r>
              <a:rPr lang="en-US" dirty="0" smtClean="0"/>
              <a:t> WHERE Id = </a:t>
            </a:r>
            <a:r>
              <a:rPr lang="en-US" dirty="0" err="1" smtClean="0"/>
              <a:t>Movie_id</a:t>
            </a:r>
            <a:r>
              <a:rPr lang="en-US" dirty="0" smtClean="0"/>
              <a:t> AND </a:t>
            </a:r>
            <a:r>
              <a:rPr lang="en-US" dirty="0" err="1" smtClean="0"/>
              <a:t>international_sales</a:t>
            </a:r>
            <a:r>
              <a:rPr lang="en-US" dirty="0" smtClean="0"/>
              <a:t> &gt; </a:t>
            </a:r>
            <a:r>
              <a:rPr lang="en-US" dirty="0" err="1" smtClean="0"/>
              <a:t>Domestic_sales</a:t>
            </a:r>
            <a:endParaRPr lang="en-US" dirty="0" smtClean="0"/>
          </a:p>
          <a:p>
            <a:pPr marL="228600" indent="-228600">
              <a:buAutoNum type="arabicParenR"/>
            </a:pPr>
            <a:r>
              <a:rPr lang="en-US" dirty="0" smtClean="0"/>
              <a:t>SELECT * FROM movies INNER JOIN </a:t>
            </a:r>
            <a:r>
              <a:rPr lang="en-US" dirty="0" err="1" smtClean="0"/>
              <a:t>Boxoffice</a:t>
            </a:r>
            <a:r>
              <a:rPr lang="en-US" dirty="0" smtClean="0"/>
              <a:t> WHERE Id = </a:t>
            </a:r>
            <a:r>
              <a:rPr lang="en-US" dirty="0" err="1" smtClean="0"/>
              <a:t>Movie_id</a:t>
            </a:r>
            <a:r>
              <a:rPr lang="en-US" dirty="0" smtClean="0"/>
              <a:t> ORDER BY Rating DESC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F025E3-F9C4-483C-A42F-9AFD7FA3361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3680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en-US" dirty="0" smtClean="0"/>
              <a:t>SELECT DISTINCT building FROM employees;</a:t>
            </a:r>
          </a:p>
          <a:p>
            <a:pPr marL="228600" indent="-228600">
              <a:buAutoNum type="arabicParenR"/>
            </a:pPr>
            <a:r>
              <a:rPr lang="en-US" dirty="0" smtClean="0"/>
              <a:t>SELECT * FROM Buildings</a:t>
            </a:r>
          </a:p>
          <a:p>
            <a:pPr marL="228600" indent="-228600">
              <a:buAutoNum type="arabicParenR"/>
            </a:pPr>
            <a:r>
              <a:rPr lang="en-US" dirty="0" smtClean="0"/>
              <a:t>SELECT DISTINCT </a:t>
            </a:r>
            <a:r>
              <a:rPr lang="en-US" dirty="0" err="1" smtClean="0"/>
              <a:t>building_name</a:t>
            </a:r>
            <a:r>
              <a:rPr lang="en-US" dirty="0" smtClean="0"/>
              <a:t>, role FROM buildings   LEFT JOIN employees    ON </a:t>
            </a:r>
            <a:r>
              <a:rPr lang="en-US" dirty="0" err="1" smtClean="0"/>
              <a:t>building_name</a:t>
            </a:r>
            <a:r>
              <a:rPr lang="en-US" dirty="0" smtClean="0"/>
              <a:t> = building;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F025E3-F9C4-483C-A42F-9AFD7FA3361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0650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en-US" dirty="0" smtClean="0"/>
              <a:t>SELECT DISTINCT </a:t>
            </a:r>
            <a:r>
              <a:rPr lang="en-US" dirty="0" err="1" smtClean="0"/>
              <a:t>name,Role</a:t>
            </a:r>
            <a:r>
              <a:rPr lang="en-US" dirty="0" smtClean="0"/>
              <a:t> FROM employees LEFT JOIN Buildings WHERE Building IS NULL</a:t>
            </a:r>
          </a:p>
          <a:p>
            <a:pPr marL="228600" indent="-228600">
              <a:buAutoNum type="arabicParenR"/>
            </a:pPr>
            <a:r>
              <a:rPr lang="en-US" dirty="0" smtClean="0"/>
              <a:t>SELECT DISTINCT </a:t>
            </a:r>
            <a:r>
              <a:rPr lang="en-US" dirty="0" err="1" smtClean="0"/>
              <a:t>building_nameFROM</a:t>
            </a:r>
            <a:r>
              <a:rPr lang="en-US" dirty="0" smtClean="0"/>
              <a:t> buildings   LEFT JOIN employees    ON </a:t>
            </a:r>
            <a:r>
              <a:rPr lang="en-US" dirty="0" err="1" smtClean="0"/>
              <a:t>building_name</a:t>
            </a:r>
            <a:r>
              <a:rPr lang="en-US" dirty="0" smtClean="0"/>
              <a:t> = </a:t>
            </a:r>
            <a:r>
              <a:rPr lang="en-US" dirty="0" err="1" smtClean="0"/>
              <a:t>buildingWHERE</a:t>
            </a:r>
            <a:r>
              <a:rPr lang="en-US" dirty="0" smtClean="0"/>
              <a:t> role IS NULL;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F025E3-F9C4-483C-A42F-9AFD7FA3361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0400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en-US" dirty="0" smtClean="0"/>
              <a:t>SELECT title, (</a:t>
            </a:r>
            <a:r>
              <a:rPr lang="en-US" dirty="0" err="1" smtClean="0"/>
              <a:t>domestic_sales</a:t>
            </a:r>
            <a:r>
              <a:rPr lang="en-US" dirty="0" smtClean="0"/>
              <a:t> + </a:t>
            </a:r>
            <a:r>
              <a:rPr lang="en-US" dirty="0" err="1" smtClean="0"/>
              <a:t>international_sales</a:t>
            </a:r>
            <a:r>
              <a:rPr lang="en-US" dirty="0" smtClean="0"/>
              <a:t>) / 1000000 AS </a:t>
            </a:r>
            <a:r>
              <a:rPr lang="en-US" dirty="0" err="1" smtClean="0"/>
              <a:t>Combined_Sales</a:t>
            </a:r>
            <a:r>
              <a:rPr lang="en-US" dirty="0" smtClean="0"/>
              <a:t> FROM movies LEFT JOIN </a:t>
            </a:r>
            <a:r>
              <a:rPr lang="en-US" dirty="0" err="1" smtClean="0"/>
              <a:t>boxoffice</a:t>
            </a:r>
            <a:r>
              <a:rPr lang="en-US" dirty="0" smtClean="0"/>
              <a:t> ON id = </a:t>
            </a:r>
            <a:r>
              <a:rPr lang="en-US" dirty="0" err="1" smtClean="0"/>
              <a:t>movie_id</a:t>
            </a:r>
            <a:r>
              <a:rPr lang="en-US" dirty="0" smtClean="0"/>
              <a:t>;</a:t>
            </a:r>
          </a:p>
          <a:p>
            <a:pPr marL="228600" indent="-228600">
              <a:buAutoNum type="arabicParenR"/>
            </a:pPr>
            <a:r>
              <a:rPr lang="en-US" dirty="0" smtClean="0"/>
              <a:t>SELECT </a:t>
            </a:r>
            <a:r>
              <a:rPr lang="en-US" dirty="0" err="1" smtClean="0"/>
              <a:t>title,rating</a:t>
            </a:r>
            <a:r>
              <a:rPr lang="en-US" dirty="0" smtClean="0"/>
              <a:t>*10 as </a:t>
            </a:r>
            <a:r>
              <a:rPr lang="en-US" dirty="0" err="1" smtClean="0"/>
              <a:t>RatingPercentange</a:t>
            </a:r>
            <a:r>
              <a:rPr lang="en-US" dirty="0" smtClean="0"/>
              <a:t> FROM movies LEFT JOIN </a:t>
            </a:r>
            <a:r>
              <a:rPr lang="en-US" dirty="0" err="1" smtClean="0"/>
              <a:t>Boxoffice</a:t>
            </a:r>
            <a:r>
              <a:rPr lang="en-US" dirty="0" smtClean="0"/>
              <a:t> on id=</a:t>
            </a:r>
            <a:r>
              <a:rPr lang="en-US" dirty="0" err="1" smtClean="0"/>
              <a:t>movie_id</a:t>
            </a:r>
            <a:endParaRPr lang="en-US" dirty="0" smtClean="0"/>
          </a:p>
          <a:p>
            <a:pPr marL="228600" indent="-228600">
              <a:buAutoNum type="arabicParenR"/>
            </a:pPr>
            <a:r>
              <a:rPr lang="en-US" dirty="0" smtClean="0"/>
              <a:t>SELECT title FROM Movies where Year%2 = 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F025E3-F9C4-483C-A42F-9AFD7FA3361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9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1088B-BB5C-4F3D-AFBE-50C3F671FBC5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C4FDC-CA46-4D07-9057-1E0920381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089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1088B-BB5C-4F3D-AFBE-50C3F671FBC5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C4FDC-CA46-4D07-9057-1E0920381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645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1088B-BB5C-4F3D-AFBE-50C3F671FBC5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C4FDC-CA46-4D07-9057-1E0920381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156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1088B-BB5C-4F3D-AFBE-50C3F671FBC5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C4FDC-CA46-4D07-9057-1E0920381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547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1088B-BB5C-4F3D-AFBE-50C3F671FBC5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C4FDC-CA46-4D07-9057-1E0920381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612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1088B-BB5C-4F3D-AFBE-50C3F671FBC5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C4FDC-CA46-4D07-9057-1E0920381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674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1088B-BB5C-4F3D-AFBE-50C3F671FBC5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C4FDC-CA46-4D07-9057-1E0920381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103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1088B-BB5C-4F3D-AFBE-50C3F671FBC5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C4FDC-CA46-4D07-9057-1E0920381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991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1088B-BB5C-4F3D-AFBE-50C3F671FBC5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C4FDC-CA46-4D07-9057-1E0920381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590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1088B-BB5C-4F3D-AFBE-50C3F671FBC5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C4FDC-CA46-4D07-9057-1E0920381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8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1088B-BB5C-4F3D-AFBE-50C3F671FBC5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C4FDC-CA46-4D07-9057-1E0920381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471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B1088B-BB5C-4F3D-AFBE-50C3F671FBC5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2C4FDC-CA46-4D07-9057-1E0920381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776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sqlbolt.com/lesson" TargetMode="Externa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152" y="1955066"/>
            <a:ext cx="10515600" cy="1122672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MySQL Database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7675" y="3507795"/>
            <a:ext cx="10515600" cy="1500187"/>
          </a:xfrm>
        </p:spPr>
        <p:txBody>
          <a:bodyPr/>
          <a:lstStyle/>
          <a:p>
            <a:pPr algn="ctr"/>
            <a:r>
              <a:rPr lang="en-US" dirty="0"/>
              <a:t> </a:t>
            </a:r>
            <a:r>
              <a:rPr lang="en-US" dirty="0" smtClean="0"/>
              <a:t>TASK -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sqlbolt.com/lesson</a:t>
            </a:r>
            <a:r>
              <a:rPr lang="en-US" dirty="0" smtClean="0"/>
              <a:t> - Interactive Exercises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735015" y="5620215"/>
            <a:ext cx="1752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-Sridhar </a:t>
            </a:r>
            <a:r>
              <a:rPr lang="en-US" dirty="0" err="1" smtClean="0"/>
              <a:t>Rajaram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5211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0912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9658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9122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6922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9863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146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9830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8700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0206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345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279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230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963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609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26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4323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034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4461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1255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</TotalTime>
  <Words>648</Words>
  <Application>Microsoft Office PowerPoint</Application>
  <PresentationFormat>Widescreen</PresentationFormat>
  <Paragraphs>76</Paragraphs>
  <Slides>20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MySQL Database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Sridhar</dc:creator>
  <cp:lastModifiedBy>Sridhar</cp:lastModifiedBy>
  <cp:revision>41</cp:revision>
  <dcterms:created xsi:type="dcterms:W3CDTF">2021-08-21T12:06:04Z</dcterms:created>
  <dcterms:modified xsi:type="dcterms:W3CDTF">2021-08-22T16:19:54Z</dcterms:modified>
</cp:coreProperties>
</file>