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318" r:id="rId3"/>
    <p:sldId id="320" r:id="rId4"/>
    <p:sldId id="380" r:id="rId5"/>
    <p:sldId id="381" r:id="rId6"/>
    <p:sldId id="365" r:id="rId7"/>
    <p:sldId id="375" r:id="rId8"/>
    <p:sldId id="382" r:id="rId9"/>
    <p:sldId id="376" r:id="rId10"/>
    <p:sldId id="378" r:id="rId11"/>
    <p:sldId id="383" r:id="rId12"/>
    <p:sldId id="374" r:id="rId13"/>
    <p:sldId id="371" r:id="rId14"/>
    <p:sldId id="373" r:id="rId15"/>
    <p:sldId id="372" r:id="rId16"/>
    <p:sldId id="336" r:id="rId17"/>
    <p:sldId id="384" r:id="rId18"/>
    <p:sldId id="379" r:id="rId19"/>
    <p:sldId id="351" r:id="rId20"/>
    <p:sldId id="363" r:id="rId21"/>
    <p:sldId id="325" r:id="rId22"/>
    <p:sldId id="364" r:id="rId23"/>
    <p:sldId id="367" r:id="rId24"/>
    <p:sldId id="38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DCD6"/>
    <a:srgbClr val="FFCC99"/>
    <a:srgbClr val="CCFF99"/>
    <a:srgbClr val="FFCCFF"/>
    <a:srgbClr val="66FF33"/>
    <a:srgbClr val="FF9933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86344" autoAdjust="0"/>
  </p:normalViewPr>
  <p:slideViewPr>
    <p:cSldViewPr>
      <p:cViewPr varScale="1">
        <p:scale>
          <a:sx n="63" d="100"/>
          <a:sy n="63" d="100"/>
        </p:scale>
        <p:origin x="6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646BA-7B7D-42B1-963B-A95EB7024A27}" type="doc">
      <dgm:prSet loTypeId="urn:microsoft.com/office/officeart/2005/8/layout/orgChart1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4AC82-1ABA-49EC-B1F2-44A54A64C8A4}">
      <dgm:prSet phldrT="[Text]"/>
      <dgm:spPr/>
      <dgm:t>
        <a:bodyPr/>
        <a:lstStyle/>
        <a:p>
          <a:r>
            <a:rPr lang="en-US" dirty="0" err="1" smtClean="0"/>
            <a:t>sinf</a:t>
          </a:r>
          <a:endParaRPr lang="en-US" dirty="0"/>
        </a:p>
      </dgm:t>
    </dgm:pt>
    <dgm:pt modelId="{389F950F-5CA0-4707-B95A-701E4168D731}" type="parTrans" cxnId="{B92C5521-CD45-4990-99E8-496BDC25FD5B}">
      <dgm:prSet/>
      <dgm:spPr/>
      <dgm:t>
        <a:bodyPr/>
        <a:lstStyle/>
        <a:p>
          <a:endParaRPr lang="en-US"/>
        </a:p>
      </dgm:t>
    </dgm:pt>
    <dgm:pt modelId="{4826BD5C-A06E-4F7E-AD66-AFF83F81C88B}" type="sibTrans" cxnId="{B92C5521-CD45-4990-99E8-496BDC25FD5B}">
      <dgm:prSet/>
      <dgm:spPr/>
      <dgm:t>
        <a:bodyPr/>
        <a:lstStyle/>
        <a:p>
          <a:endParaRPr lang="en-US"/>
        </a:p>
      </dgm:t>
    </dgm:pt>
    <dgm:pt modelId="{7056C99D-426C-4DD7-9F54-42DAC34E93E2}">
      <dgm:prSet phldrT="[Text]"/>
      <dgm:spPr/>
      <dgm:t>
        <a:bodyPr/>
        <a:lstStyle/>
        <a:p>
          <a:r>
            <a:rPr lang="en-US" dirty="0" err="1" smtClean="0"/>
            <a:t>fmul</a:t>
          </a:r>
          <a:endParaRPr lang="en-US" dirty="0"/>
        </a:p>
      </dgm:t>
    </dgm:pt>
    <dgm:pt modelId="{929A099E-17B9-4C2E-B05D-5DC4DCC0B169}" type="parTrans" cxnId="{C3E6212B-C235-42AB-B07D-C826B1DE94B6}">
      <dgm:prSet/>
      <dgm:spPr/>
      <dgm:t>
        <a:bodyPr/>
        <a:lstStyle/>
        <a:p>
          <a:endParaRPr lang="en-US"/>
        </a:p>
      </dgm:t>
    </dgm:pt>
    <dgm:pt modelId="{DBD9B86B-88CC-4125-B504-FD26C1C74EF6}" type="sibTrans" cxnId="{C3E6212B-C235-42AB-B07D-C826B1DE94B6}">
      <dgm:prSet/>
      <dgm:spPr/>
      <dgm:t>
        <a:bodyPr/>
        <a:lstStyle/>
        <a:p>
          <a:endParaRPr lang="en-US"/>
        </a:p>
      </dgm:t>
    </dgm:pt>
    <dgm:pt modelId="{A0F4ED3C-6E91-48BA-9492-215AD3FA6EEE}">
      <dgm:prSet phldrT="[Text]"/>
      <dgm:spPr/>
      <dgm:t>
        <a:bodyPr/>
        <a:lstStyle/>
        <a:p>
          <a:r>
            <a:rPr lang="en-US" dirty="0" err="1" smtClean="0"/>
            <a:t>frnd</a:t>
          </a:r>
          <a:endParaRPr lang="en-US" dirty="0"/>
        </a:p>
      </dgm:t>
    </dgm:pt>
    <dgm:pt modelId="{343CF280-8525-4B49-A514-821E090660F1}" type="parTrans" cxnId="{9AF90A50-51E3-4157-9544-399B1C3B16CF}">
      <dgm:prSet/>
      <dgm:spPr/>
      <dgm:t>
        <a:bodyPr/>
        <a:lstStyle/>
        <a:p>
          <a:endParaRPr lang="en-US"/>
        </a:p>
      </dgm:t>
    </dgm:pt>
    <dgm:pt modelId="{5BA5E4D2-F02B-4105-8D15-DE0214C056FD}" type="sibTrans" cxnId="{9AF90A50-51E3-4157-9544-399B1C3B16CF}">
      <dgm:prSet/>
      <dgm:spPr/>
      <dgm:t>
        <a:bodyPr/>
        <a:lstStyle/>
        <a:p>
          <a:endParaRPr lang="en-US"/>
        </a:p>
      </dgm:t>
    </dgm:pt>
    <dgm:pt modelId="{BCC548AD-D457-4770-94F2-BD872977B2DA}">
      <dgm:prSet phldrT="[Text]"/>
      <dgm:spPr/>
      <dgm:t>
        <a:bodyPr/>
        <a:lstStyle/>
        <a:p>
          <a:r>
            <a:rPr lang="en-US" dirty="0" smtClean="0"/>
            <a:t>f2iz</a:t>
          </a:r>
          <a:endParaRPr lang="en-US" dirty="0"/>
        </a:p>
      </dgm:t>
    </dgm:pt>
    <dgm:pt modelId="{7A3E9572-9392-47DD-80CD-FEAF3DFA43FF}" type="parTrans" cxnId="{F9F5E56D-3EDF-45A9-838F-5DA58AF3C3BC}">
      <dgm:prSet/>
      <dgm:spPr/>
      <dgm:t>
        <a:bodyPr/>
        <a:lstStyle/>
        <a:p>
          <a:endParaRPr lang="en-US"/>
        </a:p>
      </dgm:t>
    </dgm:pt>
    <dgm:pt modelId="{73BAF9F7-376C-4C9E-B8E6-0ECBA4BE367E}" type="sibTrans" cxnId="{F9F5E56D-3EDF-45A9-838F-5DA58AF3C3BC}">
      <dgm:prSet/>
      <dgm:spPr/>
      <dgm:t>
        <a:bodyPr/>
        <a:lstStyle/>
        <a:p>
          <a:endParaRPr lang="en-US"/>
        </a:p>
      </dgm:t>
    </dgm:pt>
    <dgm:pt modelId="{6FB20835-9F69-49E9-AE07-5EB482056313}">
      <dgm:prSet phldrT="[Text]"/>
      <dgm:spPr/>
      <dgm:t>
        <a:bodyPr/>
        <a:lstStyle/>
        <a:p>
          <a:r>
            <a:rPr lang="en-US" dirty="0" err="1" smtClean="0"/>
            <a:t>fmul</a:t>
          </a:r>
          <a:endParaRPr lang="en-US" dirty="0"/>
        </a:p>
      </dgm:t>
    </dgm:pt>
    <dgm:pt modelId="{A9A32610-0A77-45E7-98C6-3BB82D8F7821}" type="parTrans" cxnId="{666A18F9-CB63-46DE-A012-ABCF291A6096}">
      <dgm:prSet/>
      <dgm:spPr/>
      <dgm:t>
        <a:bodyPr/>
        <a:lstStyle/>
        <a:p>
          <a:endParaRPr lang="en-US"/>
        </a:p>
      </dgm:t>
    </dgm:pt>
    <dgm:pt modelId="{58DBE4EA-1A33-4335-A96D-1D0BC17D17E9}" type="sibTrans" cxnId="{666A18F9-CB63-46DE-A012-ABCF291A6096}">
      <dgm:prSet/>
      <dgm:spPr/>
      <dgm:t>
        <a:bodyPr/>
        <a:lstStyle/>
        <a:p>
          <a:endParaRPr lang="en-US"/>
        </a:p>
      </dgm:t>
    </dgm:pt>
    <dgm:pt modelId="{F39AD883-C76D-496A-88BB-CF19C1CD8596}">
      <dgm:prSet phldrT="[Text]"/>
      <dgm:spPr/>
      <dgm:t>
        <a:bodyPr/>
        <a:lstStyle/>
        <a:p>
          <a:r>
            <a:rPr lang="en-US" dirty="0" err="1" smtClean="0"/>
            <a:t>frsub</a:t>
          </a:r>
          <a:endParaRPr lang="en-US" dirty="0"/>
        </a:p>
      </dgm:t>
    </dgm:pt>
    <dgm:pt modelId="{032D084C-4D22-4468-AC67-E28FA944C9B9}" type="parTrans" cxnId="{A470DD2D-E0BA-4209-AB73-3B851C64BCA6}">
      <dgm:prSet/>
      <dgm:spPr/>
      <dgm:t>
        <a:bodyPr/>
        <a:lstStyle/>
        <a:p>
          <a:endParaRPr lang="en-US"/>
        </a:p>
      </dgm:t>
    </dgm:pt>
    <dgm:pt modelId="{7D59229B-BB01-40FD-87E4-F392189B99C5}" type="sibTrans" cxnId="{A470DD2D-E0BA-4209-AB73-3B851C64BCA6}">
      <dgm:prSet/>
      <dgm:spPr/>
      <dgm:t>
        <a:bodyPr/>
        <a:lstStyle/>
        <a:p>
          <a:endParaRPr lang="en-US"/>
        </a:p>
      </dgm:t>
    </dgm:pt>
    <dgm:pt modelId="{46AADA43-A83B-4E07-818D-1752BA7BF455}">
      <dgm:prSet phldrT="[Text]"/>
      <dgm:spPr/>
      <dgm:t>
        <a:bodyPr/>
        <a:lstStyle/>
        <a:p>
          <a:r>
            <a:rPr lang="en-US" dirty="0" err="1" smtClean="0"/>
            <a:t>fsub</a:t>
          </a:r>
          <a:endParaRPr lang="en-US" dirty="0"/>
        </a:p>
      </dgm:t>
    </dgm:pt>
    <dgm:pt modelId="{B0A890C7-7562-472A-BC5E-4D645F1D5C2C}" type="parTrans" cxnId="{C7BB36CB-3768-4A89-92AB-AFEF2CC36659}">
      <dgm:prSet/>
      <dgm:spPr/>
      <dgm:t>
        <a:bodyPr/>
        <a:lstStyle/>
        <a:p>
          <a:endParaRPr lang="en-US"/>
        </a:p>
      </dgm:t>
    </dgm:pt>
    <dgm:pt modelId="{B5AD8F75-7B69-4228-B2ED-60015228C5D7}" type="sibTrans" cxnId="{C7BB36CB-3768-4A89-92AB-AFEF2CC36659}">
      <dgm:prSet/>
      <dgm:spPr/>
      <dgm:t>
        <a:bodyPr/>
        <a:lstStyle/>
        <a:p>
          <a:endParaRPr lang="en-US"/>
        </a:p>
      </dgm:t>
    </dgm:pt>
    <dgm:pt modelId="{5068EEA5-7B96-446B-A27A-A201D21A9565}">
      <dgm:prSet phldrT="[Text]"/>
      <dgm:spPr/>
      <dgm:t>
        <a:bodyPr/>
        <a:lstStyle/>
        <a:p>
          <a:r>
            <a:rPr lang="en-US" dirty="0" smtClean="0"/>
            <a:t>rredf2</a:t>
          </a:r>
          <a:endParaRPr lang="en-US" dirty="0"/>
        </a:p>
      </dgm:t>
    </dgm:pt>
    <dgm:pt modelId="{96ED37D6-2A49-4FB3-956C-7541BE0754D0}" type="parTrans" cxnId="{F3F1C9D1-1461-486C-A983-EA5A5B9B4FC5}">
      <dgm:prSet/>
      <dgm:spPr/>
      <dgm:t>
        <a:bodyPr/>
        <a:lstStyle/>
        <a:p>
          <a:endParaRPr lang="en-US"/>
        </a:p>
      </dgm:t>
    </dgm:pt>
    <dgm:pt modelId="{C35C0B41-BD49-4F2E-BDC8-1D32A2A5974F}" type="sibTrans" cxnId="{F3F1C9D1-1461-486C-A983-EA5A5B9B4FC5}">
      <dgm:prSet/>
      <dgm:spPr/>
      <dgm:t>
        <a:bodyPr/>
        <a:lstStyle/>
        <a:p>
          <a:endParaRPr lang="en-US"/>
        </a:p>
      </dgm:t>
    </dgm:pt>
    <dgm:pt modelId="{2429D63A-7E8E-4144-8A2C-6154B8652D32}" type="pres">
      <dgm:prSet presAssocID="{3A6646BA-7B7D-42B1-963B-A95EB7024A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B48EF0-ADBC-4FB6-9D6F-E114910AF8FF}" type="pres">
      <dgm:prSet presAssocID="{5144AC82-1ABA-49EC-B1F2-44A54A64C8A4}" presName="hierRoot1" presStyleCnt="0">
        <dgm:presLayoutVars>
          <dgm:hierBranch val="init"/>
        </dgm:presLayoutVars>
      </dgm:prSet>
      <dgm:spPr/>
    </dgm:pt>
    <dgm:pt modelId="{BFA97C98-273A-491D-9654-0326F0B54DBB}" type="pres">
      <dgm:prSet presAssocID="{5144AC82-1ABA-49EC-B1F2-44A54A64C8A4}" presName="rootComposite1" presStyleCnt="0"/>
      <dgm:spPr/>
    </dgm:pt>
    <dgm:pt modelId="{3F51359F-89E5-4F7A-8EF0-E4D85BA8E14A}" type="pres">
      <dgm:prSet presAssocID="{5144AC82-1ABA-49EC-B1F2-44A54A64C8A4}" presName="rootText1" presStyleLbl="node0" presStyleIdx="0" presStyleCnt="1" custLinFactNeighborY="-458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02BF2-7814-46BA-A654-D8C50450D121}" type="pres">
      <dgm:prSet presAssocID="{5144AC82-1ABA-49EC-B1F2-44A54A64C8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B9AC8D-FD78-4C8F-B8BD-F91B1D9490E0}" type="pres">
      <dgm:prSet presAssocID="{5144AC82-1ABA-49EC-B1F2-44A54A64C8A4}" presName="hierChild2" presStyleCnt="0"/>
      <dgm:spPr/>
    </dgm:pt>
    <dgm:pt modelId="{A4E0EB3B-614D-46F4-968E-513603D7A550}" type="pres">
      <dgm:prSet presAssocID="{929A099E-17B9-4C2E-B05D-5DC4DCC0B169}" presName="Name37" presStyleLbl="parChTrans1D2" presStyleIdx="0" presStyleCnt="7"/>
      <dgm:spPr/>
      <dgm:t>
        <a:bodyPr/>
        <a:lstStyle/>
        <a:p>
          <a:endParaRPr lang="en-US"/>
        </a:p>
      </dgm:t>
    </dgm:pt>
    <dgm:pt modelId="{803C06A4-0505-42DE-B6F6-D9644C0EED59}" type="pres">
      <dgm:prSet presAssocID="{7056C99D-426C-4DD7-9F54-42DAC34E93E2}" presName="hierRoot2" presStyleCnt="0">
        <dgm:presLayoutVars>
          <dgm:hierBranch val="init"/>
        </dgm:presLayoutVars>
      </dgm:prSet>
      <dgm:spPr/>
    </dgm:pt>
    <dgm:pt modelId="{01F6BB58-4242-4A9D-95CA-6C8A3FECA534}" type="pres">
      <dgm:prSet presAssocID="{7056C99D-426C-4DD7-9F54-42DAC34E93E2}" presName="rootComposite" presStyleCnt="0"/>
      <dgm:spPr/>
    </dgm:pt>
    <dgm:pt modelId="{36830071-B4ED-49BA-B5F0-BB154183A0BB}" type="pres">
      <dgm:prSet presAssocID="{7056C99D-426C-4DD7-9F54-42DAC34E93E2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B7C8E-E577-421E-95CD-881E658A356E}" type="pres">
      <dgm:prSet presAssocID="{7056C99D-426C-4DD7-9F54-42DAC34E93E2}" presName="rootConnector" presStyleLbl="node2" presStyleIdx="0" presStyleCnt="7"/>
      <dgm:spPr/>
      <dgm:t>
        <a:bodyPr/>
        <a:lstStyle/>
        <a:p>
          <a:endParaRPr lang="en-US"/>
        </a:p>
      </dgm:t>
    </dgm:pt>
    <dgm:pt modelId="{A1B0C192-4047-4E1E-B152-12A69845AF73}" type="pres">
      <dgm:prSet presAssocID="{7056C99D-426C-4DD7-9F54-42DAC34E93E2}" presName="hierChild4" presStyleCnt="0"/>
      <dgm:spPr/>
    </dgm:pt>
    <dgm:pt modelId="{F235C2CF-992D-45AE-8CA7-D83574502F23}" type="pres">
      <dgm:prSet presAssocID="{7056C99D-426C-4DD7-9F54-42DAC34E93E2}" presName="hierChild5" presStyleCnt="0"/>
      <dgm:spPr/>
    </dgm:pt>
    <dgm:pt modelId="{AE17CE15-C835-48DB-87D1-3AEF7EC1BE95}" type="pres">
      <dgm:prSet presAssocID="{343CF280-8525-4B49-A514-821E090660F1}" presName="Name37" presStyleLbl="parChTrans1D2" presStyleIdx="1" presStyleCnt="7"/>
      <dgm:spPr/>
      <dgm:t>
        <a:bodyPr/>
        <a:lstStyle/>
        <a:p>
          <a:endParaRPr lang="en-US"/>
        </a:p>
      </dgm:t>
    </dgm:pt>
    <dgm:pt modelId="{28F8A554-3395-4358-8B3F-EA3ED34B326C}" type="pres">
      <dgm:prSet presAssocID="{A0F4ED3C-6E91-48BA-9492-215AD3FA6EEE}" presName="hierRoot2" presStyleCnt="0">
        <dgm:presLayoutVars>
          <dgm:hierBranch val="init"/>
        </dgm:presLayoutVars>
      </dgm:prSet>
      <dgm:spPr/>
    </dgm:pt>
    <dgm:pt modelId="{19BDF018-75B4-4657-99BB-0B07D1A3C145}" type="pres">
      <dgm:prSet presAssocID="{A0F4ED3C-6E91-48BA-9492-215AD3FA6EEE}" presName="rootComposite" presStyleCnt="0"/>
      <dgm:spPr/>
    </dgm:pt>
    <dgm:pt modelId="{BE7867C2-C140-4B8B-9F06-E3DC6E5A320C}" type="pres">
      <dgm:prSet presAssocID="{A0F4ED3C-6E91-48BA-9492-215AD3FA6EEE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199E06-8DAF-4527-A9D1-238C3D98C208}" type="pres">
      <dgm:prSet presAssocID="{A0F4ED3C-6E91-48BA-9492-215AD3FA6EEE}" presName="rootConnector" presStyleLbl="node2" presStyleIdx="1" presStyleCnt="7"/>
      <dgm:spPr/>
      <dgm:t>
        <a:bodyPr/>
        <a:lstStyle/>
        <a:p>
          <a:endParaRPr lang="en-US"/>
        </a:p>
      </dgm:t>
    </dgm:pt>
    <dgm:pt modelId="{682A7A8B-7CEC-463F-9E0D-1B4A0E10FB66}" type="pres">
      <dgm:prSet presAssocID="{A0F4ED3C-6E91-48BA-9492-215AD3FA6EEE}" presName="hierChild4" presStyleCnt="0"/>
      <dgm:spPr/>
    </dgm:pt>
    <dgm:pt modelId="{DEC06EBD-E18B-4919-B060-A08B63424523}" type="pres">
      <dgm:prSet presAssocID="{A0F4ED3C-6E91-48BA-9492-215AD3FA6EEE}" presName="hierChild5" presStyleCnt="0"/>
      <dgm:spPr/>
    </dgm:pt>
    <dgm:pt modelId="{527A05BC-32F4-4D36-AFDC-007D80088906}" type="pres">
      <dgm:prSet presAssocID="{7A3E9572-9392-47DD-80CD-FEAF3DFA43FF}" presName="Name37" presStyleLbl="parChTrans1D2" presStyleIdx="2" presStyleCnt="7"/>
      <dgm:spPr/>
      <dgm:t>
        <a:bodyPr/>
        <a:lstStyle/>
        <a:p>
          <a:endParaRPr lang="en-US"/>
        </a:p>
      </dgm:t>
    </dgm:pt>
    <dgm:pt modelId="{42FB3D18-A42D-4F4C-BC05-F59149EA3144}" type="pres">
      <dgm:prSet presAssocID="{BCC548AD-D457-4770-94F2-BD872977B2DA}" presName="hierRoot2" presStyleCnt="0">
        <dgm:presLayoutVars>
          <dgm:hierBranch val="init"/>
        </dgm:presLayoutVars>
      </dgm:prSet>
      <dgm:spPr/>
    </dgm:pt>
    <dgm:pt modelId="{E55564E5-96D5-4985-B0FB-6FCA7C922D36}" type="pres">
      <dgm:prSet presAssocID="{BCC548AD-D457-4770-94F2-BD872977B2DA}" presName="rootComposite" presStyleCnt="0"/>
      <dgm:spPr/>
    </dgm:pt>
    <dgm:pt modelId="{6C39F983-A67A-43C5-A058-97850FDFE00F}" type="pres">
      <dgm:prSet presAssocID="{BCC548AD-D457-4770-94F2-BD872977B2DA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68FD5-AB78-4AE8-B8CF-79ED5D420927}" type="pres">
      <dgm:prSet presAssocID="{BCC548AD-D457-4770-94F2-BD872977B2DA}" presName="rootConnector" presStyleLbl="node2" presStyleIdx="2" presStyleCnt="7"/>
      <dgm:spPr/>
      <dgm:t>
        <a:bodyPr/>
        <a:lstStyle/>
        <a:p>
          <a:endParaRPr lang="en-US"/>
        </a:p>
      </dgm:t>
    </dgm:pt>
    <dgm:pt modelId="{1DEC973C-1850-490B-9219-045539CCD0B4}" type="pres">
      <dgm:prSet presAssocID="{BCC548AD-D457-4770-94F2-BD872977B2DA}" presName="hierChild4" presStyleCnt="0"/>
      <dgm:spPr/>
    </dgm:pt>
    <dgm:pt modelId="{2AAE05D8-F429-4105-9B1C-0CF6561EA298}" type="pres">
      <dgm:prSet presAssocID="{BCC548AD-D457-4770-94F2-BD872977B2DA}" presName="hierChild5" presStyleCnt="0"/>
      <dgm:spPr/>
    </dgm:pt>
    <dgm:pt modelId="{BF85BFBD-DCFC-496B-8ABD-7E8520A87044}" type="pres">
      <dgm:prSet presAssocID="{A9A32610-0A77-45E7-98C6-3BB82D8F7821}" presName="Name37" presStyleLbl="parChTrans1D2" presStyleIdx="3" presStyleCnt="7"/>
      <dgm:spPr/>
      <dgm:t>
        <a:bodyPr/>
        <a:lstStyle/>
        <a:p>
          <a:endParaRPr lang="en-US"/>
        </a:p>
      </dgm:t>
    </dgm:pt>
    <dgm:pt modelId="{922E815C-E31C-4F0B-BFC1-9786C069DC67}" type="pres">
      <dgm:prSet presAssocID="{6FB20835-9F69-49E9-AE07-5EB482056313}" presName="hierRoot2" presStyleCnt="0">
        <dgm:presLayoutVars>
          <dgm:hierBranch val="init"/>
        </dgm:presLayoutVars>
      </dgm:prSet>
      <dgm:spPr/>
    </dgm:pt>
    <dgm:pt modelId="{8E221D31-CEFC-4DB9-B4BB-D174883CB03C}" type="pres">
      <dgm:prSet presAssocID="{6FB20835-9F69-49E9-AE07-5EB482056313}" presName="rootComposite" presStyleCnt="0"/>
      <dgm:spPr/>
    </dgm:pt>
    <dgm:pt modelId="{50A307D7-15D0-4043-B447-1944A3C3615C}" type="pres">
      <dgm:prSet presAssocID="{6FB20835-9F69-49E9-AE07-5EB482056313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4E16A-D331-4528-AD3C-477311ECA314}" type="pres">
      <dgm:prSet presAssocID="{6FB20835-9F69-49E9-AE07-5EB482056313}" presName="rootConnector" presStyleLbl="node2" presStyleIdx="3" presStyleCnt="7"/>
      <dgm:spPr/>
      <dgm:t>
        <a:bodyPr/>
        <a:lstStyle/>
        <a:p>
          <a:endParaRPr lang="en-US"/>
        </a:p>
      </dgm:t>
    </dgm:pt>
    <dgm:pt modelId="{D861AF8F-1BDE-4DEC-AFF8-EAD4CE2D3EFA}" type="pres">
      <dgm:prSet presAssocID="{6FB20835-9F69-49E9-AE07-5EB482056313}" presName="hierChild4" presStyleCnt="0"/>
      <dgm:spPr/>
    </dgm:pt>
    <dgm:pt modelId="{BB99C551-BDB8-4AEC-966E-6F1EE595E3F9}" type="pres">
      <dgm:prSet presAssocID="{6FB20835-9F69-49E9-AE07-5EB482056313}" presName="hierChild5" presStyleCnt="0"/>
      <dgm:spPr/>
    </dgm:pt>
    <dgm:pt modelId="{A6C51DC9-9E82-47A4-A97F-B9D49D91A352}" type="pres">
      <dgm:prSet presAssocID="{032D084C-4D22-4468-AC67-E28FA944C9B9}" presName="Name37" presStyleLbl="parChTrans1D2" presStyleIdx="4" presStyleCnt="7"/>
      <dgm:spPr/>
      <dgm:t>
        <a:bodyPr/>
        <a:lstStyle/>
        <a:p>
          <a:endParaRPr lang="en-US"/>
        </a:p>
      </dgm:t>
    </dgm:pt>
    <dgm:pt modelId="{7B77C4D4-D09D-4DB7-9E89-93600C88F89C}" type="pres">
      <dgm:prSet presAssocID="{F39AD883-C76D-496A-88BB-CF19C1CD8596}" presName="hierRoot2" presStyleCnt="0">
        <dgm:presLayoutVars>
          <dgm:hierBranch val="init"/>
        </dgm:presLayoutVars>
      </dgm:prSet>
      <dgm:spPr/>
    </dgm:pt>
    <dgm:pt modelId="{7DCB1B7F-E873-42EA-96F0-2A0C57311635}" type="pres">
      <dgm:prSet presAssocID="{F39AD883-C76D-496A-88BB-CF19C1CD8596}" presName="rootComposite" presStyleCnt="0"/>
      <dgm:spPr/>
    </dgm:pt>
    <dgm:pt modelId="{00E06B8C-F598-463F-9D5A-6A9A44FE3905}" type="pres">
      <dgm:prSet presAssocID="{F39AD883-C76D-496A-88BB-CF19C1CD8596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B5A2A-C909-4C53-A6F4-775E3E5D35CE}" type="pres">
      <dgm:prSet presAssocID="{F39AD883-C76D-496A-88BB-CF19C1CD8596}" presName="rootConnector" presStyleLbl="node2" presStyleIdx="4" presStyleCnt="7"/>
      <dgm:spPr/>
      <dgm:t>
        <a:bodyPr/>
        <a:lstStyle/>
        <a:p>
          <a:endParaRPr lang="en-US"/>
        </a:p>
      </dgm:t>
    </dgm:pt>
    <dgm:pt modelId="{D97A3D84-E191-461E-B333-2CD015A63725}" type="pres">
      <dgm:prSet presAssocID="{F39AD883-C76D-496A-88BB-CF19C1CD8596}" presName="hierChild4" presStyleCnt="0"/>
      <dgm:spPr/>
    </dgm:pt>
    <dgm:pt modelId="{9E2CBA8E-F754-4E27-92E2-75500815AF17}" type="pres">
      <dgm:prSet presAssocID="{F39AD883-C76D-496A-88BB-CF19C1CD8596}" presName="hierChild5" presStyleCnt="0"/>
      <dgm:spPr/>
    </dgm:pt>
    <dgm:pt modelId="{79496769-03A3-4606-9AE0-3DAECE1F1727}" type="pres">
      <dgm:prSet presAssocID="{B0A890C7-7562-472A-BC5E-4D645F1D5C2C}" presName="Name37" presStyleLbl="parChTrans1D2" presStyleIdx="5" presStyleCnt="7"/>
      <dgm:spPr/>
      <dgm:t>
        <a:bodyPr/>
        <a:lstStyle/>
        <a:p>
          <a:endParaRPr lang="en-US"/>
        </a:p>
      </dgm:t>
    </dgm:pt>
    <dgm:pt modelId="{9016D243-EDBD-43D8-88E8-0773BBE93776}" type="pres">
      <dgm:prSet presAssocID="{46AADA43-A83B-4E07-818D-1752BA7BF455}" presName="hierRoot2" presStyleCnt="0">
        <dgm:presLayoutVars>
          <dgm:hierBranch val="init"/>
        </dgm:presLayoutVars>
      </dgm:prSet>
      <dgm:spPr/>
    </dgm:pt>
    <dgm:pt modelId="{263AF752-5D64-4FFA-8614-D8903365E4EF}" type="pres">
      <dgm:prSet presAssocID="{46AADA43-A83B-4E07-818D-1752BA7BF455}" presName="rootComposite" presStyleCnt="0"/>
      <dgm:spPr/>
    </dgm:pt>
    <dgm:pt modelId="{5EF4D1E1-7A79-40BD-9858-89F9C32A2A6A}" type="pres">
      <dgm:prSet presAssocID="{46AADA43-A83B-4E07-818D-1752BA7BF45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6160DD-804A-4B5E-9350-97DF502ACAEE}" type="pres">
      <dgm:prSet presAssocID="{46AADA43-A83B-4E07-818D-1752BA7BF455}" presName="rootConnector" presStyleLbl="node2" presStyleIdx="5" presStyleCnt="7"/>
      <dgm:spPr/>
      <dgm:t>
        <a:bodyPr/>
        <a:lstStyle/>
        <a:p>
          <a:endParaRPr lang="en-US"/>
        </a:p>
      </dgm:t>
    </dgm:pt>
    <dgm:pt modelId="{B5955BEE-E3CE-4236-8CBE-E1F8C534E9C2}" type="pres">
      <dgm:prSet presAssocID="{46AADA43-A83B-4E07-818D-1752BA7BF455}" presName="hierChild4" presStyleCnt="0"/>
      <dgm:spPr/>
    </dgm:pt>
    <dgm:pt modelId="{64F34B64-5DB2-4240-BDDE-6EF15B757A6E}" type="pres">
      <dgm:prSet presAssocID="{46AADA43-A83B-4E07-818D-1752BA7BF455}" presName="hierChild5" presStyleCnt="0"/>
      <dgm:spPr/>
    </dgm:pt>
    <dgm:pt modelId="{1C05B5AC-CA98-4784-9906-A15C412D411A}" type="pres">
      <dgm:prSet presAssocID="{96ED37D6-2A49-4FB3-956C-7541BE0754D0}" presName="Name37" presStyleLbl="parChTrans1D2" presStyleIdx="6" presStyleCnt="7"/>
      <dgm:spPr/>
      <dgm:t>
        <a:bodyPr/>
        <a:lstStyle/>
        <a:p>
          <a:endParaRPr lang="en-US"/>
        </a:p>
      </dgm:t>
    </dgm:pt>
    <dgm:pt modelId="{FEAA9BA3-CF0B-4807-9AD0-EEEBBD0082CC}" type="pres">
      <dgm:prSet presAssocID="{5068EEA5-7B96-446B-A27A-A201D21A9565}" presName="hierRoot2" presStyleCnt="0">
        <dgm:presLayoutVars>
          <dgm:hierBranch val="init"/>
        </dgm:presLayoutVars>
      </dgm:prSet>
      <dgm:spPr/>
    </dgm:pt>
    <dgm:pt modelId="{C52466C1-AABA-421D-AF9A-9F8A9EDC0824}" type="pres">
      <dgm:prSet presAssocID="{5068EEA5-7B96-446B-A27A-A201D21A9565}" presName="rootComposite" presStyleCnt="0"/>
      <dgm:spPr/>
    </dgm:pt>
    <dgm:pt modelId="{7D4990A4-7232-419E-A904-05E982C4D491}" type="pres">
      <dgm:prSet presAssocID="{5068EEA5-7B96-446B-A27A-A201D21A9565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53F5CE-4A55-44CF-A54B-4F62D0668597}" type="pres">
      <dgm:prSet presAssocID="{5068EEA5-7B96-446B-A27A-A201D21A9565}" presName="rootConnector" presStyleLbl="node2" presStyleIdx="6" presStyleCnt="7"/>
      <dgm:spPr/>
      <dgm:t>
        <a:bodyPr/>
        <a:lstStyle/>
        <a:p>
          <a:endParaRPr lang="en-US"/>
        </a:p>
      </dgm:t>
    </dgm:pt>
    <dgm:pt modelId="{81916951-673C-4975-A36C-26A8CDAE883D}" type="pres">
      <dgm:prSet presAssocID="{5068EEA5-7B96-446B-A27A-A201D21A9565}" presName="hierChild4" presStyleCnt="0"/>
      <dgm:spPr/>
    </dgm:pt>
    <dgm:pt modelId="{F28E68FC-4DC2-4827-881E-7E35E39F7C64}" type="pres">
      <dgm:prSet presAssocID="{5068EEA5-7B96-446B-A27A-A201D21A9565}" presName="hierChild5" presStyleCnt="0"/>
      <dgm:spPr/>
    </dgm:pt>
    <dgm:pt modelId="{DDAAF840-6613-434F-8B76-5F4E77CB9477}" type="pres">
      <dgm:prSet presAssocID="{5144AC82-1ABA-49EC-B1F2-44A54A64C8A4}" presName="hierChild3" presStyleCnt="0"/>
      <dgm:spPr/>
    </dgm:pt>
  </dgm:ptLst>
  <dgm:cxnLst>
    <dgm:cxn modelId="{677869C6-44B5-444A-BC4E-E4376289F6BD}" type="presOf" srcId="{5144AC82-1ABA-49EC-B1F2-44A54A64C8A4}" destId="{3F51359F-89E5-4F7A-8EF0-E4D85BA8E14A}" srcOrd="0" destOrd="0" presId="urn:microsoft.com/office/officeart/2005/8/layout/orgChart1"/>
    <dgm:cxn modelId="{9AF90A50-51E3-4157-9544-399B1C3B16CF}" srcId="{5144AC82-1ABA-49EC-B1F2-44A54A64C8A4}" destId="{A0F4ED3C-6E91-48BA-9492-215AD3FA6EEE}" srcOrd="1" destOrd="0" parTransId="{343CF280-8525-4B49-A514-821E090660F1}" sibTransId="{5BA5E4D2-F02B-4105-8D15-DE0214C056FD}"/>
    <dgm:cxn modelId="{BAD96A09-6118-429A-842E-55D6ACBA9034}" type="presOf" srcId="{BCC548AD-D457-4770-94F2-BD872977B2DA}" destId="{E9468FD5-AB78-4AE8-B8CF-79ED5D420927}" srcOrd="1" destOrd="0" presId="urn:microsoft.com/office/officeart/2005/8/layout/orgChart1"/>
    <dgm:cxn modelId="{7ADB5A3F-E1E6-4D6E-89E3-2A36A064DC7B}" type="presOf" srcId="{BCC548AD-D457-4770-94F2-BD872977B2DA}" destId="{6C39F983-A67A-43C5-A058-97850FDFE00F}" srcOrd="0" destOrd="0" presId="urn:microsoft.com/office/officeart/2005/8/layout/orgChart1"/>
    <dgm:cxn modelId="{C7BB36CB-3768-4A89-92AB-AFEF2CC36659}" srcId="{5144AC82-1ABA-49EC-B1F2-44A54A64C8A4}" destId="{46AADA43-A83B-4E07-818D-1752BA7BF455}" srcOrd="5" destOrd="0" parTransId="{B0A890C7-7562-472A-BC5E-4D645F1D5C2C}" sibTransId="{B5AD8F75-7B69-4228-B2ED-60015228C5D7}"/>
    <dgm:cxn modelId="{42679923-FDCD-46EE-969E-DB9DB77D7583}" type="presOf" srcId="{5068EEA5-7B96-446B-A27A-A201D21A9565}" destId="{7D4990A4-7232-419E-A904-05E982C4D491}" srcOrd="0" destOrd="0" presId="urn:microsoft.com/office/officeart/2005/8/layout/orgChart1"/>
    <dgm:cxn modelId="{D4F4054F-241C-45A4-9479-4158FA6F31D9}" type="presOf" srcId="{F39AD883-C76D-496A-88BB-CF19C1CD8596}" destId="{D5FB5A2A-C909-4C53-A6F4-775E3E5D35CE}" srcOrd="1" destOrd="0" presId="urn:microsoft.com/office/officeart/2005/8/layout/orgChart1"/>
    <dgm:cxn modelId="{9C3823B9-0B94-4FBC-8B73-BBFB706193B3}" type="presOf" srcId="{F39AD883-C76D-496A-88BB-CF19C1CD8596}" destId="{00E06B8C-F598-463F-9D5A-6A9A44FE3905}" srcOrd="0" destOrd="0" presId="urn:microsoft.com/office/officeart/2005/8/layout/orgChart1"/>
    <dgm:cxn modelId="{8B41D237-42AD-4CCC-9954-737E94B3E893}" type="presOf" srcId="{7056C99D-426C-4DD7-9F54-42DAC34E93E2}" destId="{8B3B7C8E-E577-421E-95CD-881E658A356E}" srcOrd="1" destOrd="0" presId="urn:microsoft.com/office/officeart/2005/8/layout/orgChart1"/>
    <dgm:cxn modelId="{B5E56332-47E9-4DC1-8F70-0ECFB6F4E4FD}" type="presOf" srcId="{7A3E9572-9392-47DD-80CD-FEAF3DFA43FF}" destId="{527A05BC-32F4-4D36-AFDC-007D80088906}" srcOrd="0" destOrd="0" presId="urn:microsoft.com/office/officeart/2005/8/layout/orgChart1"/>
    <dgm:cxn modelId="{1C155EE1-B11D-4AB6-89B9-96B3E4407774}" type="presOf" srcId="{6FB20835-9F69-49E9-AE07-5EB482056313}" destId="{50A307D7-15D0-4043-B447-1944A3C3615C}" srcOrd="0" destOrd="0" presId="urn:microsoft.com/office/officeart/2005/8/layout/orgChart1"/>
    <dgm:cxn modelId="{666A18F9-CB63-46DE-A012-ABCF291A6096}" srcId="{5144AC82-1ABA-49EC-B1F2-44A54A64C8A4}" destId="{6FB20835-9F69-49E9-AE07-5EB482056313}" srcOrd="3" destOrd="0" parTransId="{A9A32610-0A77-45E7-98C6-3BB82D8F7821}" sibTransId="{58DBE4EA-1A33-4335-A96D-1D0BC17D17E9}"/>
    <dgm:cxn modelId="{4AC376C1-44D0-4676-A43B-B6F732162661}" type="presOf" srcId="{6FB20835-9F69-49E9-AE07-5EB482056313}" destId="{D8F4E16A-D331-4528-AD3C-477311ECA314}" srcOrd="1" destOrd="0" presId="urn:microsoft.com/office/officeart/2005/8/layout/orgChart1"/>
    <dgm:cxn modelId="{A6FEFCDA-27CB-423B-B717-9A31CF85976C}" type="presOf" srcId="{46AADA43-A83B-4E07-818D-1752BA7BF455}" destId="{5EF4D1E1-7A79-40BD-9858-89F9C32A2A6A}" srcOrd="0" destOrd="0" presId="urn:microsoft.com/office/officeart/2005/8/layout/orgChart1"/>
    <dgm:cxn modelId="{7F1B7A01-E1AF-4C5C-9459-57BB2287D777}" type="presOf" srcId="{5144AC82-1ABA-49EC-B1F2-44A54A64C8A4}" destId="{B9502BF2-7814-46BA-A654-D8C50450D121}" srcOrd="1" destOrd="0" presId="urn:microsoft.com/office/officeart/2005/8/layout/orgChart1"/>
    <dgm:cxn modelId="{F558BA39-60D1-48EA-8BFD-9AC572A35D2D}" type="presOf" srcId="{343CF280-8525-4B49-A514-821E090660F1}" destId="{AE17CE15-C835-48DB-87D1-3AEF7EC1BE95}" srcOrd="0" destOrd="0" presId="urn:microsoft.com/office/officeart/2005/8/layout/orgChart1"/>
    <dgm:cxn modelId="{F3F1C9D1-1461-486C-A983-EA5A5B9B4FC5}" srcId="{5144AC82-1ABA-49EC-B1F2-44A54A64C8A4}" destId="{5068EEA5-7B96-446B-A27A-A201D21A9565}" srcOrd="6" destOrd="0" parTransId="{96ED37D6-2A49-4FB3-956C-7541BE0754D0}" sibTransId="{C35C0B41-BD49-4F2E-BDC8-1D32A2A5974F}"/>
    <dgm:cxn modelId="{217CA2E8-F8D0-45B0-A0F7-B23E6F0C0EA2}" type="presOf" srcId="{96ED37D6-2A49-4FB3-956C-7541BE0754D0}" destId="{1C05B5AC-CA98-4784-9906-A15C412D411A}" srcOrd="0" destOrd="0" presId="urn:microsoft.com/office/officeart/2005/8/layout/orgChart1"/>
    <dgm:cxn modelId="{F9F5E56D-3EDF-45A9-838F-5DA58AF3C3BC}" srcId="{5144AC82-1ABA-49EC-B1F2-44A54A64C8A4}" destId="{BCC548AD-D457-4770-94F2-BD872977B2DA}" srcOrd="2" destOrd="0" parTransId="{7A3E9572-9392-47DD-80CD-FEAF3DFA43FF}" sibTransId="{73BAF9F7-376C-4C9E-B8E6-0ECBA4BE367E}"/>
    <dgm:cxn modelId="{8B92BAEB-50B3-40A9-87CF-357C8DF15A73}" type="presOf" srcId="{5068EEA5-7B96-446B-A27A-A201D21A9565}" destId="{1053F5CE-4A55-44CF-A54B-4F62D0668597}" srcOrd="1" destOrd="0" presId="urn:microsoft.com/office/officeart/2005/8/layout/orgChart1"/>
    <dgm:cxn modelId="{7F693352-41E6-40F1-A83F-40CD6C2AF153}" type="presOf" srcId="{A9A32610-0A77-45E7-98C6-3BB82D8F7821}" destId="{BF85BFBD-DCFC-496B-8ABD-7E8520A87044}" srcOrd="0" destOrd="0" presId="urn:microsoft.com/office/officeart/2005/8/layout/orgChart1"/>
    <dgm:cxn modelId="{F6C58707-FE5C-44C7-A3E0-48EBBCE3BF51}" type="presOf" srcId="{46AADA43-A83B-4E07-818D-1752BA7BF455}" destId="{AF6160DD-804A-4B5E-9350-97DF502ACAEE}" srcOrd="1" destOrd="0" presId="urn:microsoft.com/office/officeart/2005/8/layout/orgChart1"/>
    <dgm:cxn modelId="{48D5CE74-B043-4E14-80C1-4E091C107B0F}" type="presOf" srcId="{A0F4ED3C-6E91-48BA-9492-215AD3FA6EEE}" destId="{BE7867C2-C140-4B8B-9F06-E3DC6E5A320C}" srcOrd="0" destOrd="0" presId="urn:microsoft.com/office/officeart/2005/8/layout/orgChart1"/>
    <dgm:cxn modelId="{9FEAE1F9-A5F9-4346-9D5B-6D82E34110A9}" type="presOf" srcId="{3A6646BA-7B7D-42B1-963B-A95EB7024A27}" destId="{2429D63A-7E8E-4144-8A2C-6154B8652D32}" srcOrd="0" destOrd="0" presId="urn:microsoft.com/office/officeart/2005/8/layout/orgChart1"/>
    <dgm:cxn modelId="{B92C5521-CD45-4990-99E8-496BDC25FD5B}" srcId="{3A6646BA-7B7D-42B1-963B-A95EB7024A27}" destId="{5144AC82-1ABA-49EC-B1F2-44A54A64C8A4}" srcOrd="0" destOrd="0" parTransId="{389F950F-5CA0-4707-B95A-701E4168D731}" sibTransId="{4826BD5C-A06E-4F7E-AD66-AFF83F81C88B}"/>
    <dgm:cxn modelId="{7F64A1AF-52D5-4A31-8244-504A6BB23B0D}" type="presOf" srcId="{B0A890C7-7562-472A-BC5E-4D645F1D5C2C}" destId="{79496769-03A3-4606-9AE0-3DAECE1F1727}" srcOrd="0" destOrd="0" presId="urn:microsoft.com/office/officeart/2005/8/layout/orgChart1"/>
    <dgm:cxn modelId="{5AFEE77F-696D-41CE-A800-C8C8BD7F518B}" type="presOf" srcId="{032D084C-4D22-4468-AC67-E28FA944C9B9}" destId="{A6C51DC9-9E82-47A4-A97F-B9D49D91A352}" srcOrd="0" destOrd="0" presId="urn:microsoft.com/office/officeart/2005/8/layout/orgChart1"/>
    <dgm:cxn modelId="{61568A94-8227-41C6-B83A-2A1D7A382DA6}" type="presOf" srcId="{A0F4ED3C-6E91-48BA-9492-215AD3FA6EEE}" destId="{FC199E06-8DAF-4527-A9D1-238C3D98C208}" srcOrd="1" destOrd="0" presId="urn:microsoft.com/office/officeart/2005/8/layout/orgChart1"/>
    <dgm:cxn modelId="{E29959C0-6C72-4EFE-ADE1-E3FC45E545D8}" type="presOf" srcId="{929A099E-17B9-4C2E-B05D-5DC4DCC0B169}" destId="{A4E0EB3B-614D-46F4-968E-513603D7A550}" srcOrd="0" destOrd="0" presId="urn:microsoft.com/office/officeart/2005/8/layout/orgChart1"/>
    <dgm:cxn modelId="{C3E6212B-C235-42AB-B07D-C826B1DE94B6}" srcId="{5144AC82-1ABA-49EC-B1F2-44A54A64C8A4}" destId="{7056C99D-426C-4DD7-9F54-42DAC34E93E2}" srcOrd="0" destOrd="0" parTransId="{929A099E-17B9-4C2E-B05D-5DC4DCC0B169}" sibTransId="{DBD9B86B-88CC-4125-B504-FD26C1C74EF6}"/>
    <dgm:cxn modelId="{632765B9-7566-4635-BB7F-FAFBA0944317}" type="presOf" srcId="{7056C99D-426C-4DD7-9F54-42DAC34E93E2}" destId="{36830071-B4ED-49BA-B5F0-BB154183A0BB}" srcOrd="0" destOrd="0" presId="urn:microsoft.com/office/officeart/2005/8/layout/orgChart1"/>
    <dgm:cxn modelId="{A470DD2D-E0BA-4209-AB73-3B851C64BCA6}" srcId="{5144AC82-1ABA-49EC-B1F2-44A54A64C8A4}" destId="{F39AD883-C76D-496A-88BB-CF19C1CD8596}" srcOrd="4" destOrd="0" parTransId="{032D084C-4D22-4468-AC67-E28FA944C9B9}" sibTransId="{7D59229B-BB01-40FD-87E4-F392189B99C5}"/>
    <dgm:cxn modelId="{CD7C0BF7-876F-4551-A822-1B33E147E0B2}" type="presParOf" srcId="{2429D63A-7E8E-4144-8A2C-6154B8652D32}" destId="{38B48EF0-ADBC-4FB6-9D6F-E114910AF8FF}" srcOrd="0" destOrd="0" presId="urn:microsoft.com/office/officeart/2005/8/layout/orgChart1"/>
    <dgm:cxn modelId="{9A5E12AB-41E8-4C8D-8387-9FF1BF6D174F}" type="presParOf" srcId="{38B48EF0-ADBC-4FB6-9D6F-E114910AF8FF}" destId="{BFA97C98-273A-491D-9654-0326F0B54DBB}" srcOrd="0" destOrd="0" presId="urn:microsoft.com/office/officeart/2005/8/layout/orgChart1"/>
    <dgm:cxn modelId="{489ABE8A-CEC9-4A5E-821A-B9D9C7792FD0}" type="presParOf" srcId="{BFA97C98-273A-491D-9654-0326F0B54DBB}" destId="{3F51359F-89E5-4F7A-8EF0-E4D85BA8E14A}" srcOrd="0" destOrd="0" presId="urn:microsoft.com/office/officeart/2005/8/layout/orgChart1"/>
    <dgm:cxn modelId="{B7D1FBE2-92DD-4C06-9A25-DEC4FFBB8870}" type="presParOf" srcId="{BFA97C98-273A-491D-9654-0326F0B54DBB}" destId="{B9502BF2-7814-46BA-A654-D8C50450D121}" srcOrd="1" destOrd="0" presId="urn:microsoft.com/office/officeart/2005/8/layout/orgChart1"/>
    <dgm:cxn modelId="{A81135BE-F25A-4D44-B691-299B14A1CB07}" type="presParOf" srcId="{38B48EF0-ADBC-4FB6-9D6F-E114910AF8FF}" destId="{F6B9AC8D-FD78-4C8F-B8BD-F91B1D9490E0}" srcOrd="1" destOrd="0" presId="urn:microsoft.com/office/officeart/2005/8/layout/orgChart1"/>
    <dgm:cxn modelId="{B83BE65B-FAAA-41C9-8E43-18BC25B0FCCD}" type="presParOf" srcId="{F6B9AC8D-FD78-4C8F-B8BD-F91B1D9490E0}" destId="{A4E0EB3B-614D-46F4-968E-513603D7A550}" srcOrd="0" destOrd="0" presId="urn:microsoft.com/office/officeart/2005/8/layout/orgChart1"/>
    <dgm:cxn modelId="{103EDAE8-55DE-492C-8362-1E89B42D6BE6}" type="presParOf" srcId="{F6B9AC8D-FD78-4C8F-B8BD-F91B1D9490E0}" destId="{803C06A4-0505-42DE-B6F6-D9644C0EED59}" srcOrd="1" destOrd="0" presId="urn:microsoft.com/office/officeart/2005/8/layout/orgChart1"/>
    <dgm:cxn modelId="{013069A1-06AE-43D8-B9D2-F719711E14AF}" type="presParOf" srcId="{803C06A4-0505-42DE-B6F6-D9644C0EED59}" destId="{01F6BB58-4242-4A9D-95CA-6C8A3FECA534}" srcOrd="0" destOrd="0" presId="urn:microsoft.com/office/officeart/2005/8/layout/orgChart1"/>
    <dgm:cxn modelId="{AE958862-B8A0-480C-97AF-C88CE3846464}" type="presParOf" srcId="{01F6BB58-4242-4A9D-95CA-6C8A3FECA534}" destId="{36830071-B4ED-49BA-B5F0-BB154183A0BB}" srcOrd="0" destOrd="0" presId="urn:microsoft.com/office/officeart/2005/8/layout/orgChart1"/>
    <dgm:cxn modelId="{9D138C97-AA7C-45CD-91FE-E63CDFC1B386}" type="presParOf" srcId="{01F6BB58-4242-4A9D-95CA-6C8A3FECA534}" destId="{8B3B7C8E-E577-421E-95CD-881E658A356E}" srcOrd="1" destOrd="0" presId="urn:microsoft.com/office/officeart/2005/8/layout/orgChart1"/>
    <dgm:cxn modelId="{99E5140C-6E93-4867-946F-9E50ED9AC158}" type="presParOf" srcId="{803C06A4-0505-42DE-B6F6-D9644C0EED59}" destId="{A1B0C192-4047-4E1E-B152-12A69845AF73}" srcOrd="1" destOrd="0" presId="urn:microsoft.com/office/officeart/2005/8/layout/orgChart1"/>
    <dgm:cxn modelId="{937BBCDF-B624-466F-B765-703BA8DCA1BD}" type="presParOf" srcId="{803C06A4-0505-42DE-B6F6-D9644C0EED59}" destId="{F235C2CF-992D-45AE-8CA7-D83574502F23}" srcOrd="2" destOrd="0" presId="urn:microsoft.com/office/officeart/2005/8/layout/orgChart1"/>
    <dgm:cxn modelId="{7074534D-A410-417D-AD3D-5620F8982872}" type="presParOf" srcId="{F6B9AC8D-FD78-4C8F-B8BD-F91B1D9490E0}" destId="{AE17CE15-C835-48DB-87D1-3AEF7EC1BE95}" srcOrd="2" destOrd="0" presId="urn:microsoft.com/office/officeart/2005/8/layout/orgChart1"/>
    <dgm:cxn modelId="{5D93C428-59F5-4112-AC64-B5AAC8983227}" type="presParOf" srcId="{F6B9AC8D-FD78-4C8F-B8BD-F91B1D9490E0}" destId="{28F8A554-3395-4358-8B3F-EA3ED34B326C}" srcOrd="3" destOrd="0" presId="urn:microsoft.com/office/officeart/2005/8/layout/orgChart1"/>
    <dgm:cxn modelId="{E41834BB-7B0E-417D-9522-21ABB97F3BD3}" type="presParOf" srcId="{28F8A554-3395-4358-8B3F-EA3ED34B326C}" destId="{19BDF018-75B4-4657-99BB-0B07D1A3C145}" srcOrd="0" destOrd="0" presId="urn:microsoft.com/office/officeart/2005/8/layout/orgChart1"/>
    <dgm:cxn modelId="{3FB0429E-4494-479B-BE25-51C653D0BA0C}" type="presParOf" srcId="{19BDF018-75B4-4657-99BB-0B07D1A3C145}" destId="{BE7867C2-C140-4B8B-9F06-E3DC6E5A320C}" srcOrd="0" destOrd="0" presId="urn:microsoft.com/office/officeart/2005/8/layout/orgChart1"/>
    <dgm:cxn modelId="{5215A9E8-EA7F-47D2-B2DE-7A0B34D640EE}" type="presParOf" srcId="{19BDF018-75B4-4657-99BB-0B07D1A3C145}" destId="{FC199E06-8DAF-4527-A9D1-238C3D98C208}" srcOrd="1" destOrd="0" presId="urn:microsoft.com/office/officeart/2005/8/layout/orgChart1"/>
    <dgm:cxn modelId="{4E41CC40-4A8B-4BF7-A6C8-05532167E12D}" type="presParOf" srcId="{28F8A554-3395-4358-8B3F-EA3ED34B326C}" destId="{682A7A8B-7CEC-463F-9E0D-1B4A0E10FB66}" srcOrd="1" destOrd="0" presId="urn:microsoft.com/office/officeart/2005/8/layout/orgChart1"/>
    <dgm:cxn modelId="{F3791AC3-F65F-456B-A80A-0025B2585932}" type="presParOf" srcId="{28F8A554-3395-4358-8B3F-EA3ED34B326C}" destId="{DEC06EBD-E18B-4919-B060-A08B63424523}" srcOrd="2" destOrd="0" presId="urn:microsoft.com/office/officeart/2005/8/layout/orgChart1"/>
    <dgm:cxn modelId="{EB7B4C1F-1FA3-4D0A-85D2-F3BABC32BA71}" type="presParOf" srcId="{F6B9AC8D-FD78-4C8F-B8BD-F91B1D9490E0}" destId="{527A05BC-32F4-4D36-AFDC-007D80088906}" srcOrd="4" destOrd="0" presId="urn:microsoft.com/office/officeart/2005/8/layout/orgChart1"/>
    <dgm:cxn modelId="{086F76E6-AEF9-42B9-A232-D21B9F05D3B6}" type="presParOf" srcId="{F6B9AC8D-FD78-4C8F-B8BD-F91B1D9490E0}" destId="{42FB3D18-A42D-4F4C-BC05-F59149EA3144}" srcOrd="5" destOrd="0" presId="urn:microsoft.com/office/officeart/2005/8/layout/orgChart1"/>
    <dgm:cxn modelId="{E8B4F2E7-B2DD-4BC3-BF84-E116DF9C9D05}" type="presParOf" srcId="{42FB3D18-A42D-4F4C-BC05-F59149EA3144}" destId="{E55564E5-96D5-4985-B0FB-6FCA7C922D36}" srcOrd="0" destOrd="0" presId="urn:microsoft.com/office/officeart/2005/8/layout/orgChart1"/>
    <dgm:cxn modelId="{0B8A6C58-3500-42C6-8C28-134BF0D9EC2B}" type="presParOf" srcId="{E55564E5-96D5-4985-B0FB-6FCA7C922D36}" destId="{6C39F983-A67A-43C5-A058-97850FDFE00F}" srcOrd="0" destOrd="0" presId="urn:microsoft.com/office/officeart/2005/8/layout/orgChart1"/>
    <dgm:cxn modelId="{5E933141-2690-4A1D-A931-3DEA4F78B95A}" type="presParOf" srcId="{E55564E5-96D5-4985-B0FB-6FCA7C922D36}" destId="{E9468FD5-AB78-4AE8-B8CF-79ED5D420927}" srcOrd="1" destOrd="0" presId="urn:microsoft.com/office/officeart/2005/8/layout/orgChart1"/>
    <dgm:cxn modelId="{DB9FB487-988F-4766-91A4-58BF7A1FD08A}" type="presParOf" srcId="{42FB3D18-A42D-4F4C-BC05-F59149EA3144}" destId="{1DEC973C-1850-490B-9219-045539CCD0B4}" srcOrd="1" destOrd="0" presId="urn:microsoft.com/office/officeart/2005/8/layout/orgChart1"/>
    <dgm:cxn modelId="{BD525C33-C1B0-4493-BA8F-DA23B03AD2A6}" type="presParOf" srcId="{42FB3D18-A42D-4F4C-BC05-F59149EA3144}" destId="{2AAE05D8-F429-4105-9B1C-0CF6561EA298}" srcOrd="2" destOrd="0" presId="urn:microsoft.com/office/officeart/2005/8/layout/orgChart1"/>
    <dgm:cxn modelId="{4D794410-32B3-4439-A756-4798CC9E2A7B}" type="presParOf" srcId="{F6B9AC8D-FD78-4C8F-B8BD-F91B1D9490E0}" destId="{BF85BFBD-DCFC-496B-8ABD-7E8520A87044}" srcOrd="6" destOrd="0" presId="urn:microsoft.com/office/officeart/2005/8/layout/orgChart1"/>
    <dgm:cxn modelId="{67C35ADE-06D5-4562-8F23-5DB0338A6B48}" type="presParOf" srcId="{F6B9AC8D-FD78-4C8F-B8BD-F91B1D9490E0}" destId="{922E815C-E31C-4F0B-BFC1-9786C069DC67}" srcOrd="7" destOrd="0" presId="urn:microsoft.com/office/officeart/2005/8/layout/orgChart1"/>
    <dgm:cxn modelId="{034A749E-86CA-4193-A5C9-679629463586}" type="presParOf" srcId="{922E815C-E31C-4F0B-BFC1-9786C069DC67}" destId="{8E221D31-CEFC-4DB9-B4BB-D174883CB03C}" srcOrd="0" destOrd="0" presId="urn:microsoft.com/office/officeart/2005/8/layout/orgChart1"/>
    <dgm:cxn modelId="{939F527B-1676-4389-89B8-D8F8C2DCF71D}" type="presParOf" srcId="{8E221D31-CEFC-4DB9-B4BB-D174883CB03C}" destId="{50A307D7-15D0-4043-B447-1944A3C3615C}" srcOrd="0" destOrd="0" presId="urn:microsoft.com/office/officeart/2005/8/layout/orgChart1"/>
    <dgm:cxn modelId="{237D568B-4878-40EA-B911-E64BB33BEDF2}" type="presParOf" srcId="{8E221D31-CEFC-4DB9-B4BB-D174883CB03C}" destId="{D8F4E16A-D331-4528-AD3C-477311ECA314}" srcOrd="1" destOrd="0" presId="urn:microsoft.com/office/officeart/2005/8/layout/orgChart1"/>
    <dgm:cxn modelId="{3756122C-61F6-4425-BCA8-5EDB20086579}" type="presParOf" srcId="{922E815C-E31C-4F0B-BFC1-9786C069DC67}" destId="{D861AF8F-1BDE-4DEC-AFF8-EAD4CE2D3EFA}" srcOrd="1" destOrd="0" presId="urn:microsoft.com/office/officeart/2005/8/layout/orgChart1"/>
    <dgm:cxn modelId="{3B0FB700-878E-491C-ADB4-FA99C91E8332}" type="presParOf" srcId="{922E815C-E31C-4F0B-BFC1-9786C069DC67}" destId="{BB99C551-BDB8-4AEC-966E-6F1EE595E3F9}" srcOrd="2" destOrd="0" presId="urn:microsoft.com/office/officeart/2005/8/layout/orgChart1"/>
    <dgm:cxn modelId="{53E40DB4-C50B-4594-9669-A85A82474040}" type="presParOf" srcId="{F6B9AC8D-FD78-4C8F-B8BD-F91B1D9490E0}" destId="{A6C51DC9-9E82-47A4-A97F-B9D49D91A352}" srcOrd="8" destOrd="0" presId="urn:microsoft.com/office/officeart/2005/8/layout/orgChart1"/>
    <dgm:cxn modelId="{76964F3B-1CFE-423F-8797-475D89DB8B5F}" type="presParOf" srcId="{F6B9AC8D-FD78-4C8F-B8BD-F91B1D9490E0}" destId="{7B77C4D4-D09D-4DB7-9E89-93600C88F89C}" srcOrd="9" destOrd="0" presId="urn:microsoft.com/office/officeart/2005/8/layout/orgChart1"/>
    <dgm:cxn modelId="{FB6D6B43-CC6A-4C1D-8105-7114F8FC8E1A}" type="presParOf" srcId="{7B77C4D4-D09D-4DB7-9E89-93600C88F89C}" destId="{7DCB1B7F-E873-42EA-96F0-2A0C57311635}" srcOrd="0" destOrd="0" presId="urn:microsoft.com/office/officeart/2005/8/layout/orgChart1"/>
    <dgm:cxn modelId="{99956F87-6D40-4829-B85A-74CF6B62CB01}" type="presParOf" srcId="{7DCB1B7F-E873-42EA-96F0-2A0C57311635}" destId="{00E06B8C-F598-463F-9D5A-6A9A44FE3905}" srcOrd="0" destOrd="0" presId="urn:microsoft.com/office/officeart/2005/8/layout/orgChart1"/>
    <dgm:cxn modelId="{4B97D5A7-4A8B-4CF0-ADAB-3D9CD30A7545}" type="presParOf" srcId="{7DCB1B7F-E873-42EA-96F0-2A0C57311635}" destId="{D5FB5A2A-C909-4C53-A6F4-775E3E5D35CE}" srcOrd="1" destOrd="0" presId="urn:microsoft.com/office/officeart/2005/8/layout/orgChart1"/>
    <dgm:cxn modelId="{88879B61-F9A9-4EAC-B11D-58C94162691C}" type="presParOf" srcId="{7B77C4D4-D09D-4DB7-9E89-93600C88F89C}" destId="{D97A3D84-E191-461E-B333-2CD015A63725}" srcOrd="1" destOrd="0" presId="urn:microsoft.com/office/officeart/2005/8/layout/orgChart1"/>
    <dgm:cxn modelId="{346CC6CE-579A-448A-854A-1A61E3FBC46D}" type="presParOf" srcId="{7B77C4D4-D09D-4DB7-9E89-93600C88F89C}" destId="{9E2CBA8E-F754-4E27-92E2-75500815AF17}" srcOrd="2" destOrd="0" presId="urn:microsoft.com/office/officeart/2005/8/layout/orgChart1"/>
    <dgm:cxn modelId="{40F554A1-9AF0-47F0-9FAE-848C7CE49785}" type="presParOf" srcId="{F6B9AC8D-FD78-4C8F-B8BD-F91B1D9490E0}" destId="{79496769-03A3-4606-9AE0-3DAECE1F1727}" srcOrd="10" destOrd="0" presId="urn:microsoft.com/office/officeart/2005/8/layout/orgChart1"/>
    <dgm:cxn modelId="{3CE14C9C-33CB-4696-AA2F-3C3A8D18A5A0}" type="presParOf" srcId="{F6B9AC8D-FD78-4C8F-B8BD-F91B1D9490E0}" destId="{9016D243-EDBD-43D8-88E8-0773BBE93776}" srcOrd="11" destOrd="0" presId="urn:microsoft.com/office/officeart/2005/8/layout/orgChart1"/>
    <dgm:cxn modelId="{5E02040B-CC8D-486E-96C4-0FCA533506BC}" type="presParOf" srcId="{9016D243-EDBD-43D8-88E8-0773BBE93776}" destId="{263AF752-5D64-4FFA-8614-D8903365E4EF}" srcOrd="0" destOrd="0" presId="urn:microsoft.com/office/officeart/2005/8/layout/orgChart1"/>
    <dgm:cxn modelId="{652D3896-12C2-4E26-9C69-69A372C0768B}" type="presParOf" srcId="{263AF752-5D64-4FFA-8614-D8903365E4EF}" destId="{5EF4D1E1-7A79-40BD-9858-89F9C32A2A6A}" srcOrd="0" destOrd="0" presId="urn:microsoft.com/office/officeart/2005/8/layout/orgChart1"/>
    <dgm:cxn modelId="{1FB5889A-DE4D-4C05-8045-858BC1014ACA}" type="presParOf" srcId="{263AF752-5D64-4FFA-8614-D8903365E4EF}" destId="{AF6160DD-804A-4B5E-9350-97DF502ACAEE}" srcOrd="1" destOrd="0" presId="urn:microsoft.com/office/officeart/2005/8/layout/orgChart1"/>
    <dgm:cxn modelId="{D34C7879-6F21-471A-B7F3-4A75C1657C8A}" type="presParOf" srcId="{9016D243-EDBD-43D8-88E8-0773BBE93776}" destId="{B5955BEE-E3CE-4236-8CBE-E1F8C534E9C2}" srcOrd="1" destOrd="0" presId="urn:microsoft.com/office/officeart/2005/8/layout/orgChart1"/>
    <dgm:cxn modelId="{EC372175-1074-4849-B934-D697D530716D}" type="presParOf" srcId="{9016D243-EDBD-43D8-88E8-0773BBE93776}" destId="{64F34B64-5DB2-4240-BDDE-6EF15B757A6E}" srcOrd="2" destOrd="0" presId="urn:microsoft.com/office/officeart/2005/8/layout/orgChart1"/>
    <dgm:cxn modelId="{65742D09-05F8-485A-9E53-19AA30CAF1A9}" type="presParOf" srcId="{F6B9AC8D-FD78-4C8F-B8BD-F91B1D9490E0}" destId="{1C05B5AC-CA98-4784-9906-A15C412D411A}" srcOrd="12" destOrd="0" presId="urn:microsoft.com/office/officeart/2005/8/layout/orgChart1"/>
    <dgm:cxn modelId="{6BD39F7C-25CE-4AEF-8924-1DFA6D87578D}" type="presParOf" srcId="{F6B9AC8D-FD78-4C8F-B8BD-F91B1D9490E0}" destId="{FEAA9BA3-CF0B-4807-9AD0-EEEBBD0082CC}" srcOrd="13" destOrd="0" presId="urn:microsoft.com/office/officeart/2005/8/layout/orgChart1"/>
    <dgm:cxn modelId="{A2529278-1B9B-4F50-8E9A-93897DFC0AB1}" type="presParOf" srcId="{FEAA9BA3-CF0B-4807-9AD0-EEEBBD0082CC}" destId="{C52466C1-AABA-421D-AF9A-9F8A9EDC0824}" srcOrd="0" destOrd="0" presId="urn:microsoft.com/office/officeart/2005/8/layout/orgChart1"/>
    <dgm:cxn modelId="{C33F0299-4CA0-4906-B486-B0966339E82B}" type="presParOf" srcId="{C52466C1-AABA-421D-AF9A-9F8A9EDC0824}" destId="{7D4990A4-7232-419E-A904-05E982C4D491}" srcOrd="0" destOrd="0" presId="urn:microsoft.com/office/officeart/2005/8/layout/orgChart1"/>
    <dgm:cxn modelId="{AAD335C4-8D82-4A65-87D6-5666148E4156}" type="presParOf" srcId="{C52466C1-AABA-421D-AF9A-9F8A9EDC0824}" destId="{1053F5CE-4A55-44CF-A54B-4F62D0668597}" srcOrd="1" destOrd="0" presId="urn:microsoft.com/office/officeart/2005/8/layout/orgChart1"/>
    <dgm:cxn modelId="{A5E1C33B-14C5-418D-AC36-1CE95A80BE30}" type="presParOf" srcId="{FEAA9BA3-CF0B-4807-9AD0-EEEBBD0082CC}" destId="{81916951-673C-4975-A36C-26A8CDAE883D}" srcOrd="1" destOrd="0" presId="urn:microsoft.com/office/officeart/2005/8/layout/orgChart1"/>
    <dgm:cxn modelId="{B988BEA3-BFB0-4008-A64C-4D66FBFF594B}" type="presParOf" srcId="{FEAA9BA3-CF0B-4807-9AD0-EEEBBD0082CC}" destId="{F28E68FC-4DC2-4827-881E-7E35E39F7C64}" srcOrd="2" destOrd="0" presId="urn:microsoft.com/office/officeart/2005/8/layout/orgChart1"/>
    <dgm:cxn modelId="{CDAD8EEE-5A33-4100-818D-BB74F35324EE}" type="presParOf" srcId="{38B48EF0-ADBC-4FB6-9D6F-E114910AF8FF}" destId="{DDAAF840-6613-434F-8B76-5F4E77CB94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416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8863"/>
            <a:ext cx="29432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678863"/>
            <a:ext cx="29416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082831-FF6F-4B84-B0AB-70575C16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0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416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8500"/>
            <a:ext cx="4545013" cy="340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338638"/>
            <a:ext cx="5078413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8863"/>
            <a:ext cx="29432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678863"/>
            <a:ext cx="29416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6" tIns="45672" rIns="91346" bIns="4567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9C03B7-6E87-4779-9938-858A81B9B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6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09901D-34A9-4D52-A27E-A1FF03EBA2B4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815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83E70E-0D01-4480-8F9D-7F1BFB0A6571}" type="slidenum">
              <a:rPr lang="en-US" sz="1200" smtClean="0"/>
              <a:pPr/>
              <a:t>19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00321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261FC3-5FE5-4746-8308-282557E1528F}" type="slidenum">
              <a:rPr lang="en-US" sz="1200" smtClean="0"/>
              <a:pPr/>
              <a:t>20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91915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6F9475-A1CC-479D-997A-D16C5BED02F7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0340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CBE0C5-CA42-4753-9358-2850E8C9D112}" type="slidenum">
              <a:rPr lang="en-US" sz="1200" smtClean="0"/>
              <a:pPr/>
              <a:t>22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278317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67650D-DF02-4E52-96E3-F19BD1B75AA8}" type="slidenum">
              <a:rPr lang="en-US" sz="1200" smtClean="0"/>
              <a:pPr/>
              <a:t>23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61817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10C507-1F1A-4077-8113-5C0466EF66D9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64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59CE64-F06B-4673-8884-2DB0506088A9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7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59CE64-F06B-4673-8884-2DB0506088A9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24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83E70E-0D01-4480-8F9D-7F1BFB0A6571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98712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FC9E97-CB36-45DD-8EBD-A979E08830D7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78697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FC9E97-CB36-45DD-8EBD-A979E08830D7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0301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59CE64-F06B-4673-8884-2DB0506088A9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316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ADB8EE-15CC-42C7-B2B6-DFB7989AFD7E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343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928688" y="2017713"/>
            <a:ext cx="7337425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12700"/>
            <a:ext cx="2233612" cy="6316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2700"/>
            <a:ext cx="6548438" cy="6316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599238"/>
            <a:ext cx="427037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2700"/>
            <a:ext cx="8934450" cy="839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229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ocuments\Teaching\Book Writin'\ARM Cortex M0Plus\Production\ARM Footer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652"/>
            <a:ext cx="9144000" cy="49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550" y="12700"/>
            <a:ext cx="893445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</a:t>
            </a:r>
          </a:p>
          <a:p>
            <a:pPr lvl="2"/>
            <a:r>
              <a:rPr lang="en-GB" dirty="0" smtClean="0"/>
              <a:t>Third</a:t>
            </a:r>
          </a:p>
          <a:p>
            <a:pPr lvl="3"/>
            <a:r>
              <a:rPr lang="en-GB" dirty="0" smtClean="0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7346950" y="6537325"/>
            <a:ext cx="344488" cy="225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304800" y="6400800"/>
            <a:ext cx="2286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</a:rPr>
              <a:t>ARM University</a:t>
            </a:r>
            <a:r>
              <a:rPr lang="en-GB" sz="1100" baseline="0" dirty="0" smtClean="0">
                <a:solidFill>
                  <a:schemeClr val="bg1"/>
                </a:solidFill>
                <a:latin typeface="Arial" pitchFamily="34" charset="0"/>
              </a:rPr>
              <a:t> Program</a:t>
            </a:r>
            <a:endParaRPr lang="en-GB" sz="1100" dirty="0" smtClean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 smtClean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2013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iming>
    <p:tnLst>
      <p:par>
        <p:cTn id="1" dur="indefinite" restart="never" nodeType="tmRoot"/>
      </p:par>
    </p:tnLst>
  </p:timing>
  <p:txStyles>
    <p:titleStyle>
      <a:lvl1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1" fontAlgn="ctr" hangingPunct="1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1" fontAlgn="base" hangingPunct="1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n7.org/linux/man-pages/man5/elf.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Profiling Code for Execution Time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Getregion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2000" b="0" dirty="0"/>
              <a:t>Build your program in </a:t>
            </a:r>
            <a:r>
              <a:rPr lang="en-US" sz="2000" b="0" dirty="0" err="1" smtClean="0"/>
              <a:t>uVision</a:t>
            </a:r>
            <a:r>
              <a:rPr lang="en-US" sz="2000" b="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b="0" dirty="0"/>
              <a:t>Run update_regions_manually.bat (in the Scripts folder) to create a new </a:t>
            </a:r>
            <a:r>
              <a:rPr lang="en-US" sz="2000" b="0" dirty="0" err="1"/>
              <a:t>region.c</a:t>
            </a:r>
            <a:r>
              <a:rPr lang="en-US" sz="2000" b="0" dirty="0"/>
              <a:t> file (which is placed in the </a:t>
            </a:r>
            <a:r>
              <a:rPr lang="en-US" sz="2000" b="0" dirty="0" err="1"/>
              <a:t>src</a:t>
            </a:r>
            <a:r>
              <a:rPr lang="en-US" sz="2000" b="0" dirty="0"/>
              <a:t> folder). This file will have the correct number of entries but the addresses may be wrong (this is ok – a later pass will fix this).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b="0" dirty="0"/>
              <a:t>Rebuild your program in </a:t>
            </a:r>
            <a:r>
              <a:rPr lang="en-US" sz="2000" b="0" dirty="0" err="1" smtClean="0"/>
              <a:t>uVision</a:t>
            </a:r>
            <a:r>
              <a:rPr lang="en-US" sz="2000" b="0" dirty="0" smtClean="0"/>
              <a:t> </a:t>
            </a:r>
            <a:r>
              <a:rPr lang="en-US" sz="2000" b="0" dirty="0"/>
              <a:t>to generate an executable with the correct size region table. Note that this table still uses the old function addresses, which will be wrong if the previous region table had a different number of entries.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b="0" dirty="0"/>
              <a:t>Run update_regions_manually.bat to create a new </a:t>
            </a:r>
            <a:r>
              <a:rPr lang="en-US" sz="2000" b="0" dirty="0" err="1"/>
              <a:t>region.c</a:t>
            </a:r>
            <a:r>
              <a:rPr lang="en-US" sz="2000" b="0" dirty="0"/>
              <a:t> file with the correct function addresses and the correct number of entries.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b="0" dirty="0"/>
              <a:t>Rebuild your program in </a:t>
            </a:r>
            <a:r>
              <a:rPr lang="en-US" sz="2000" b="0" dirty="0" err="1"/>
              <a:t>mVision</a:t>
            </a:r>
            <a:r>
              <a:rPr lang="en-US" sz="2000" b="0" dirty="0"/>
              <a:t> to generate an executable with the correct region addresses.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b="0" dirty="0"/>
              <a:t>Download and execute your program on the target hardware. This will populate the </a:t>
            </a:r>
            <a:r>
              <a:rPr lang="en-US" sz="2000" b="0" dirty="0" err="1"/>
              <a:t>RegionCount</a:t>
            </a:r>
            <a:r>
              <a:rPr lang="en-US" sz="2000" b="0" dirty="0"/>
              <a:t> table to indicate the execution time profile.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1040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r>
              <a:rPr lang="en-US" dirty="0" smtClean="0"/>
              <a:t>Retrieving the Return Address and finding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6774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Identifying the Interrupted Function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5344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100" dirty="0" smtClean="0"/>
              <a:t>Demo code uses PIT to generate periodic interrupt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100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100" dirty="0" smtClean="0"/>
              <a:t>Within timer ISR: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900" dirty="0" smtClean="0"/>
              <a:t>Read the return address from the stack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sz="1900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900" dirty="0" smtClean="0"/>
              <a:t>Examine table of region addresses to determine currently executing region </a:t>
            </a:r>
            <a:r>
              <a:rPr lang="en-US" sz="1900" i="1" dirty="0" err="1" smtClean="0"/>
              <a:t>i</a:t>
            </a:r>
            <a:endParaRPr lang="en-US" sz="1900" i="1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sz="1900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900" dirty="0" smtClean="0"/>
              <a:t>Increment entry </a:t>
            </a:r>
            <a:r>
              <a:rPr lang="en-US" sz="1900" i="1" dirty="0" err="1" smtClean="0"/>
              <a:t>i</a:t>
            </a:r>
            <a:r>
              <a:rPr lang="en-US" sz="1900" dirty="0" smtClean="0"/>
              <a:t> of execution count table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sz="1900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900" dirty="0" smtClean="0"/>
              <a:t>Extras</a:t>
            </a:r>
          </a:p>
          <a:p>
            <a:pPr lvl="2">
              <a:lnSpc>
                <a:spcPct val="95000"/>
              </a:lnSpc>
              <a:spcBef>
                <a:spcPct val="0"/>
              </a:spcBef>
            </a:pPr>
            <a:r>
              <a:rPr lang="en-US" sz="1800" dirty="0" smtClean="0"/>
              <a:t>Increment a total number of ticks variable (to reveal out-of-range PC instances) – want to be able to double-check the measurements</a:t>
            </a:r>
          </a:p>
          <a:p>
            <a:pPr lvl="2">
              <a:lnSpc>
                <a:spcPct val="95000"/>
              </a:lnSpc>
              <a:spcBef>
                <a:spcPct val="0"/>
              </a:spcBef>
            </a:pPr>
            <a:endParaRPr lang="en-US" sz="1800" dirty="0" smtClean="0"/>
          </a:p>
          <a:p>
            <a:pPr lvl="2">
              <a:lnSpc>
                <a:spcPct val="95000"/>
              </a:lnSpc>
              <a:spcBef>
                <a:spcPct val="0"/>
              </a:spcBef>
            </a:pPr>
            <a:r>
              <a:rPr lang="en-US" sz="1800" dirty="0" smtClean="0"/>
              <a:t>Keep track of last address which was not found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767669621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Return Address in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3996359"/>
            <a:ext cx="8910637" cy="2180603"/>
          </a:xfrm>
        </p:spPr>
        <p:txBody>
          <a:bodyPr/>
          <a:lstStyle/>
          <a:p>
            <a:r>
              <a:rPr lang="en-US" sz="2000" dirty="0" smtClean="0"/>
              <a:t>Where is the return address stored?</a:t>
            </a:r>
          </a:p>
          <a:p>
            <a:pPr lvl="1"/>
            <a:r>
              <a:rPr lang="en-US" sz="1800" dirty="0" smtClean="0"/>
              <a:t>Not in LR – that holds an exception return code in ISRs</a:t>
            </a:r>
          </a:p>
          <a:p>
            <a:pPr lvl="1"/>
            <a:r>
              <a:rPr lang="en-US" sz="1800" dirty="0" smtClean="0"/>
              <a:t>Instead need to access saved PC value on stack</a:t>
            </a:r>
          </a:p>
          <a:p>
            <a:r>
              <a:rPr lang="en-US" sz="2000" dirty="0" smtClean="0"/>
              <a:t>Where is it on the stack?</a:t>
            </a:r>
          </a:p>
          <a:p>
            <a:pPr lvl="1"/>
            <a:r>
              <a:rPr lang="en-US" sz="1800" dirty="0" smtClean="0"/>
              <a:t>Offset from SP depends on when we access it, since SP changes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70106"/>
            <a:ext cx="6781800" cy="229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2887621"/>
            <a:ext cx="34787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2. SP points here upon entering ISR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3200400"/>
            <a:ext cx="1828800" cy="5493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01688" rtl="0" eaLnBrk="0" fontAlgn="ctr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</a:pPr>
            <a:r>
              <a:rPr lang="en-US" sz="1600" dirty="0" smtClean="0">
                <a:latin typeface="Arial" pitchFamily="34" charset="0"/>
              </a:rPr>
              <a:t>ISR stack </a:t>
            </a:r>
            <a:br>
              <a:rPr lang="en-US" sz="1600" dirty="0" smtClean="0">
                <a:latin typeface="Arial" pitchFamily="34" charset="0"/>
              </a:rPr>
            </a:br>
            <a:r>
              <a:rPr lang="en-US" sz="1600" dirty="0" smtClean="0">
                <a:latin typeface="Arial" pitchFamily="34" charset="0"/>
              </a:rPr>
              <a:t>frame contents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3565115"/>
            <a:ext cx="44231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3. SP points here at start of ISR function body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1317" y="914400"/>
            <a:ext cx="33186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1. SP points here before interrupt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>
            <a:off x="4267200" y="3749781"/>
            <a:ext cx="228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204213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Return Address in 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990600"/>
            <a:ext cx="8910637" cy="5186362"/>
          </a:xfrm>
        </p:spPr>
        <p:txBody>
          <a:bodyPr/>
          <a:lstStyle/>
          <a:p>
            <a:r>
              <a:rPr lang="en-US" dirty="0" smtClean="0"/>
              <a:t>Can’t use intrinsic __</a:t>
            </a:r>
            <a:r>
              <a:rPr lang="en-US" dirty="0" err="1" smtClean="0"/>
              <a:t>return_address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Returns value of link register, used to return from subroutine calls, not ISRs</a:t>
            </a:r>
          </a:p>
          <a:p>
            <a:endParaRPr lang="en-US" dirty="0" smtClean="0"/>
          </a:p>
          <a:p>
            <a:r>
              <a:rPr lang="en-US" dirty="0" smtClean="0"/>
              <a:t>Instead read saved PC value from stack</a:t>
            </a:r>
          </a:p>
          <a:p>
            <a:pPr lvl="1"/>
            <a:r>
              <a:rPr lang="en-US" sz="1600" dirty="0" smtClean="0"/>
              <a:t>Use compiler’s __</a:t>
            </a:r>
            <a:r>
              <a:rPr lang="en-US" sz="1600" dirty="0" err="1" smtClean="0"/>
              <a:t>current_sp</a:t>
            </a:r>
            <a:r>
              <a:rPr lang="en-US" sz="1600" dirty="0" smtClean="0"/>
              <a:t>() intrinsic to read current value of SP</a:t>
            </a:r>
          </a:p>
          <a:p>
            <a:pPr lvl="1"/>
            <a:r>
              <a:rPr lang="en-US" sz="1600" dirty="0"/>
              <a:t>Add </a:t>
            </a:r>
            <a:r>
              <a:rPr lang="en-US" sz="1600" dirty="0" smtClean="0"/>
              <a:t>offset </a:t>
            </a:r>
            <a:r>
              <a:rPr lang="en-US" sz="1600" dirty="0"/>
              <a:t>for context saved by hardware in response to </a:t>
            </a:r>
            <a:r>
              <a:rPr lang="en-US" sz="1600" dirty="0" smtClean="0"/>
              <a:t>interrupt (RET_ADX_OFFSET)</a:t>
            </a:r>
            <a:endParaRPr lang="en-US" sz="1600" dirty="0"/>
          </a:p>
          <a:p>
            <a:pPr lvl="1"/>
            <a:r>
              <a:rPr lang="en-US" sz="1600" dirty="0" smtClean="0"/>
              <a:t>Add offset for ISR’s additional stack frame contents (CUR_FRAME_SIZE)</a:t>
            </a:r>
          </a:p>
          <a:p>
            <a:pPr lvl="1"/>
            <a:r>
              <a:rPr lang="en-US" sz="1600" dirty="0" smtClean="0"/>
              <a:t>Load the word from resulting memory address</a:t>
            </a:r>
          </a:p>
          <a:p>
            <a:endParaRPr lang="en-US" dirty="0" smtClean="0"/>
          </a:p>
          <a:p>
            <a:r>
              <a:rPr lang="en-US" dirty="0" smtClean="0"/>
              <a:t>Resulting object code</a:t>
            </a:r>
          </a:p>
          <a:p>
            <a:pPr lvl="1"/>
            <a:r>
              <a:rPr lang="en-US" dirty="0" smtClean="0"/>
              <a:t>Look at what that long line of C code turned into! Very efficient object code.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constant values in </a:t>
            </a:r>
            <a:r>
              <a:rPr lang="en-US" dirty="0" err="1" smtClean="0"/>
              <a:t>profile.h</a:t>
            </a:r>
            <a:endParaRPr lang="en-US" dirty="0" smtClean="0"/>
          </a:p>
          <a:p>
            <a:pPr lvl="1"/>
            <a:r>
              <a:rPr lang="en-US" dirty="0" smtClean="0"/>
              <a:t>RET_ADX_OFFSET = 0x18</a:t>
            </a:r>
          </a:p>
          <a:p>
            <a:pPr lvl="1"/>
            <a:r>
              <a:rPr lang="en-US" dirty="0" smtClean="0"/>
              <a:t>CUR_FRAME_SIZE = ? -&gt; Need to compile function and inspect object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618743"/>
            <a:ext cx="8991600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31242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5545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Code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066800"/>
            <a:ext cx="3048000" cy="5110162"/>
          </a:xfrm>
        </p:spPr>
        <p:txBody>
          <a:bodyPr/>
          <a:lstStyle/>
          <a:p>
            <a:r>
              <a:rPr lang="en-US" dirty="0" smtClean="0"/>
              <a:t>Look for instructions (between ISR entry and </a:t>
            </a:r>
            <a:r>
              <a:rPr lang="en-US" dirty="0" smtClean="0">
                <a:solidFill>
                  <a:srgbClr val="00B050"/>
                </a:solidFill>
              </a:rPr>
              <a:t>return address calculation</a:t>
            </a:r>
            <a:r>
              <a:rPr lang="en-US" dirty="0" smtClean="0"/>
              <a:t>) which modify stack pointer</a:t>
            </a:r>
          </a:p>
          <a:p>
            <a:pPr lvl="1"/>
            <a:r>
              <a:rPr lang="en-US" dirty="0" smtClean="0"/>
              <a:t>PUSH, POP, changes to </a:t>
            </a:r>
            <a:r>
              <a:rPr lang="en-US" dirty="0" err="1" smtClean="0"/>
              <a:t>sp</a:t>
            </a:r>
            <a:r>
              <a:rPr lang="en-US" dirty="0" smtClean="0"/>
              <a:t> (r13))</a:t>
            </a:r>
          </a:p>
          <a:p>
            <a:endParaRPr lang="en-US" dirty="0"/>
          </a:p>
          <a:p>
            <a:r>
              <a:rPr lang="en-US" dirty="0" smtClean="0"/>
              <a:t>Determine how each instruction  modifies the stack pointer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{r4,r5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1637" lvl="1" indent="0">
              <a:buNone/>
            </a:pPr>
            <a:r>
              <a:rPr lang="en-US" dirty="0" smtClean="0"/>
              <a:t>pushes 2*4 bytes, so set CUR_FRAME_SIZE to 8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852488"/>
            <a:ext cx="640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PIT_IRQHandler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 b430              PUSH     {r4,r5}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000002  2001              MOVS     r0,#1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000004  4955              LDR      r1,|L1.348|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000006  0580              LSLS     r0,r0,#22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000008  6008              STR      r0,[r1,#0]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00000a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4855              LDR      r0,|L1.352|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00000c  68c1              LDR      r1,[r0,#0xc]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00000e  07c9              LSLS     r1,r1,#31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000010  d032              BEQ      |L1.120|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000012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68c1              LDR      r1,[r0,#0xc]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000014  07c9              LSLS     r1,r1,#31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000016  0fc9              LSRS     r1,r1,#31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000018  60c1              STR      r1,[r0,#0xc]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00001a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4852              LDR      r0,|L1.356|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00001c  7800              LDRB     r0,[r0,#0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00001e  2800              CMP      r0,#0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000020  d028              BEQ      |L1.116|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;;;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    		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PC_val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*((unsigned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(__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current_sp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()+CUR_FRAME_SIZE+RET_ADX_OFFSET));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000022  4668              MOV      r0,sp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000024  6a01              LDR      r1,[r0,#0x20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41062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Looking Up The Address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191000"/>
            <a:ext cx="8839200" cy="2209800"/>
          </a:xfrm>
        </p:spPr>
        <p:txBody>
          <a:bodyPr/>
          <a:lstStyle/>
          <a:p>
            <a:r>
              <a:rPr lang="en-US" sz="2000" dirty="0" smtClean="0"/>
              <a:t>This function executes frequently and should be optimized</a:t>
            </a:r>
          </a:p>
          <a:p>
            <a:r>
              <a:rPr lang="en-US" sz="2000" dirty="0"/>
              <a:t>Could sort entries, starting with most frequently executed regions</a:t>
            </a:r>
          </a:p>
          <a:p>
            <a:pPr lvl="1"/>
            <a:r>
              <a:rPr lang="en-US" sz="1900" i="1" dirty="0"/>
              <a:t>“Profile-driven profiler optimization!”</a:t>
            </a:r>
          </a:p>
          <a:p>
            <a:r>
              <a:rPr lang="en-US" sz="2000" dirty="0" smtClean="0"/>
              <a:t>Uses a linear search</a:t>
            </a:r>
          </a:p>
          <a:p>
            <a:pPr lvl="1"/>
            <a:r>
              <a:rPr lang="en-US" sz="1900" dirty="0" smtClean="0"/>
              <a:t>Change to </a:t>
            </a:r>
            <a:r>
              <a:rPr lang="en-US" sz="1900" dirty="0"/>
              <a:t>b</a:t>
            </a:r>
            <a:r>
              <a:rPr lang="en-US" sz="1900" dirty="0" smtClean="0"/>
              <a:t>inary search? Need to sort regions in address 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47233"/>
            <a:ext cx="6705600" cy="3212651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55086"/>
      </p:ext>
    </p:extLst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API and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000" dirty="0" smtClean="0"/>
              <a:t>void </a:t>
            </a:r>
            <a:r>
              <a:rPr lang="en-US" sz="2000" dirty="0" err="1"/>
              <a:t>Init_Profiling</a:t>
            </a:r>
            <a:r>
              <a:rPr lang="en-US" sz="2000" dirty="0"/>
              <a:t>(void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Clears </a:t>
            </a:r>
            <a:r>
              <a:rPr lang="en-US" sz="1800" dirty="0" err="1" smtClean="0"/>
              <a:t>RegionCount</a:t>
            </a:r>
            <a:r>
              <a:rPr lang="en-US" sz="1800" dirty="0" smtClean="0"/>
              <a:t> table </a:t>
            </a:r>
          </a:p>
          <a:p>
            <a:pPr lvl="1"/>
            <a:r>
              <a:rPr lang="en-US" sz="1800" dirty="0" smtClean="0"/>
              <a:t>Initializes and starts timer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/>
              <a:t>Disable_Profiling</a:t>
            </a:r>
            <a:r>
              <a:rPr lang="en-US" sz="2000" dirty="0"/>
              <a:t>(void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Clears </a:t>
            </a:r>
            <a:r>
              <a:rPr lang="en-US" sz="1800" dirty="0" err="1" smtClean="0"/>
              <a:t>profiling_enabled</a:t>
            </a:r>
            <a:r>
              <a:rPr lang="en-US" sz="1800" dirty="0" smtClean="0"/>
              <a:t> flag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/>
              <a:t>Enable_Profiling</a:t>
            </a:r>
            <a:r>
              <a:rPr lang="en-US" sz="2000" dirty="0"/>
              <a:t>(void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Sets </a:t>
            </a:r>
            <a:r>
              <a:rPr lang="en-US" sz="1800" dirty="0" err="1" smtClean="0"/>
              <a:t>profiling_enabled</a:t>
            </a:r>
            <a:r>
              <a:rPr lang="en-US" sz="1800" dirty="0" smtClean="0"/>
              <a:t> </a:t>
            </a:r>
            <a:r>
              <a:rPr lang="en-US" sz="1800" dirty="0"/>
              <a:t>flag</a:t>
            </a:r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Program responsibilities</a:t>
            </a:r>
          </a:p>
          <a:p>
            <a:pPr lvl="1"/>
            <a:r>
              <a:rPr lang="en-US" sz="1800" dirty="0" smtClean="0"/>
              <a:t>Initialize profiling system and timers with </a:t>
            </a:r>
            <a:r>
              <a:rPr lang="en-US" sz="1800" dirty="0" err="1" smtClean="0"/>
              <a:t>Init_Profiling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smtClean="0"/>
              <a:t>Ensure interrupts are enabled with __</a:t>
            </a:r>
            <a:r>
              <a:rPr lang="en-US" sz="1800" dirty="0" err="1" smtClean="0"/>
              <a:t>enable_irq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smtClean="0"/>
              <a:t>Enable profiling </a:t>
            </a:r>
          </a:p>
          <a:p>
            <a:pPr lvl="1"/>
            <a:r>
              <a:rPr lang="en-US" sz="1800" dirty="0" smtClean="0"/>
              <a:t>Run code in question</a:t>
            </a:r>
          </a:p>
          <a:p>
            <a:pPr lvl="1"/>
            <a:r>
              <a:rPr lang="en-US" sz="1800" dirty="0" smtClean="0"/>
              <a:t>Disable profiling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28916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Build Sequence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3804330"/>
            <a:ext cx="8839200" cy="244407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sz="1600" dirty="0" smtClean="0"/>
              <a:t>Build the program using a dummy </a:t>
            </a:r>
            <a:r>
              <a:rPr lang="en-US" sz="1600" dirty="0" err="1" smtClean="0"/>
              <a:t>region.c</a:t>
            </a:r>
            <a:r>
              <a:rPr lang="en-US" sz="1600" dirty="0" smtClean="0"/>
              <a:t> file. </a:t>
            </a:r>
            <a:r>
              <a:rPr lang="en-US" sz="1600" dirty="0" err="1" smtClean="0"/>
              <a:t>Region.c</a:t>
            </a:r>
            <a:r>
              <a:rPr lang="en-US" sz="1600" dirty="0" smtClean="0"/>
              <a:t> has </a:t>
            </a:r>
            <a:r>
              <a:rPr lang="en-US" sz="1600" dirty="0" smtClean="0">
                <a:solidFill>
                  <a:srgbClr val="FF0000"/>
                </a:solidFill>
              </a:rPr>
              <a:t>wrong number of regions, wrong addresses</a:t>
            </a:r>
            <a:r>
              <a:rPr lang="en-US" sz="1600" dirty="0" smtClean="0"/>
              <a:t>.</a:t>
            </a:r>
          </a:p>
          <a:p>
            <a:pPr marL="457200" indent="-457200"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sz="1600" dirty="0" smtClean="0"/>
              <a:t>Run tool to create the region table from the executable. </a:t>
            </a:r>
            <a:r>
              <a:rPr lang="en-US" sz="1600" dirty="0" err="1" smtClean="0"/>
              <a:t>Region.c</a:t>
            </a:r>
            <a:r>
              <a:rPr lang="en-US" sz="1600" dirty="0" smtClean="0"/>
              <a:t> has </a:t>
            </a:r>
            <a:r>
              <a:rPr lang="en-US" sz="1600" dirty="0" smtClean="0">
                <a:solidFill>
                  <a:srgbClr val="00B050"/>
                </a:solidFill>
              </a:rPr>
              <a:t>right number of regions</a:t>
            </a:r>
            <a:r>
              <a:rPr lang="en-US" sz="1600" dirty="0" smtClean="0"/>
              <a:t>, but </a:t>
            </a:r>
            <a:r>
              <a:rPr lang="en-US" sz="1600" dirty="0" smtClean="0">
                <a:solidFill>
                  <a:srgbClr val="FF0000"/>
                </a:solidFill>
              </a:rPr>
              <a:t>wrong addresses</a:t>
            </a:r>
            <a:r>
              <a:rPr lang="en-US" sz="1600" dirty="0" smtClean="0"/>
              <a:t>.</a:t>
            </a:r>
          </a:p>
          <a:p>
            <a:pPr marL="457200" indent="-457200"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sz="1600" dirty="0" smtClean="0"/>
              <a:t>Rebuild the program. The resulting executable symbol table has the correct function addresses.</a:t>
            </a:r>
          </a:p>
          <a:p>
            <a:pPr marL="457200" indent="-457200"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sz="1600" dirty="0" smtClean="0"/>
              <a:t>Run tool to create the region table from the executable. </a:t>
            </a:r>
            <a:r>
              <a:rPr lang="en-US" sz="1600" dirty="0" err="1" smtClean="0">
                <a:solidFill>
                  <a:srgbClr val="00B050"/>
                </a:solidFill>
              </a:rPr>
              <a:t>Region.c</a:t>
            </a:r>
            <a:r>
              <a:rPr lang="en-US" sz="1600" dirty="0" smtClean="0">
                <a:solidFill>
                  <a:srgbClr val="00B050"/>
                </a:solidFill>
              </a:rPr>
              <a:t> has right number of regions, right addresses</a:t>
            </a:r>
            <a:r>
              <a:rPr lang="en-US" sz="1600" dirty="0" smtClean="0"/>
              <a:t>.</a:t>
            </a:r>
          </a:p>
          <a:p>
            <a:pPr marL="457200" indent="-457200"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sz="1600" dirty="0" smtClean="0"/>
              <a:t>Rebuild the program. </a:t>
            </a:r>
            <a:r>
              <a:rPr lang="en-US" sz="1600" dirty="0" smtClean="0">
                <a:solidFill>
                  <a:srgbClr val="00B050"/>
                </a:solidFill>
              </a:rPr>
              <a:t>Executable’s region table has right </a:t>
            </a:r>
            <a:r>
              <a:rPr lang="en-US" sz="1600" dirty="0">
                <a:solidFill>
                  <a:srgbClr val="00B050"/>
                </a:solidFill>
              </a:rPr>
              <a:t>number of regions, right addresses</a:t>
            </a:r>
            <a:endParaRPr lang="en-US" sz="1600" dirty="0" smtClean="0"/>
          </a:p>
          <a:p>
            <a:pPr marL="800100" lvl="1" indent="-342900">
              <a:spcBef>
                <a:spcPct val="0"/>
              </a:spcBef>
              <a:buFont typeface="Times New Roman" pitchFamily="18" charset="0"/>
              <a:buAutoNum type="arabicPeriod"/>
            </a:pPr>
            <a:endParaRPr lang="en-US" sz="1400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838200"/>
            <a:ext cx="7315200" cy="2920181"/>
            <a:chOff x="228600" y="914400"/>
            <a:chExt cx="8458584" cy="3376612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" y="914400"/>
              <a:ext cx="8458584" cy="3376612"/>
              <a:chOff x="247650" y="890588"/>
              <a:chExt cx="8458584" cy="3376612"/>
            </a:xfrm>
          </p:grpSpPr>
          <p:graphicFrame>
            <p:nvGraphicFramePr>
              <p:cNvPr id="9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9249792"/>
                  </p:ext>
                </p:extLst>
              </p:nvPr>
            </p:nvGraphicFramePr>
            <p:xfrm>
              <a:off x="247650" y="890588"/>
              <a:ext cx="8458584" cy="3376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3" name="Visio" r:id="rId4" imgW="6230328" imgH="2486498" progId="Visio.Drawing.11">
                      <p:embed/>
                    </p:oleObj>
                  </mc:Choice>
                  <mc:Fallback>
                    <p:oleObj name="Visio" r:id="rId4" imgW="6230328" imgH="2486498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650" y="890588"/>
                            <a:ext cx="8458584" cy="3376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Rectangle 9"/>
              <p:cNvSpPr/>
              <p:nvPr/>
            </p:nvSpPr>
            <p:spPr bwMode="auto">
              <a:xfrm>
                <a:off x="6705600" y="2743200"/>
                <a:ext cx="1752600" cy="1143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801688" rtl="0" eaLnBrk="0" fontAlgn="ctr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  <a:buFont typeface="Wingdings" pitchFamily="2" charset="2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7035567" y="2406382"/>
                <a:ext cx="152400" cy="1143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801688" rtl="0" eaLnBrk="0" fontAlgn="ctr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  <a:buFont typeface="Wingdings" pitchFamily="2" charset="2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8229600" y="2357306"/>
                <a:ext cx="226503" cy="1577131"/>
              </a:xfrm>
              <a:custGeom>
                <a:avLst/>
                <a:gdLst>
                  <a:gd name="connsiteX0" fmla="*/ 0 w 226503"/>
                  <a:gd name="connsiteY0" fmla="*/ 0 h 1577131"/>
                  <a:gd name="connsiteX1" fmla="*/ 226503 w 226503"/>
                  <a:gd name="connsiteY1" fmla="*/ 8389 h 1577131"/>
                  <a:gd name="connsiteX2" fmla="*/ 226503 w 226503"/>
                  <a:gd name="connsiteY2" fmla="*/ 1577131 h 157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03" h="1577131">
                    <a:moveTo>
                      <a:pt x="0" y="0"/>
                    </a:moveTo>
                    <a:lnTo>
                      <a:pt x="226503" y="8389"/>
                    </a:lnTo>
                    <a:lnTo>
                      <a:pt x="226503" y="1577131"/>
                    </a:lnTo>
                  </a:path>
                </a:pathLst>
              </a:cu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801688" rtl="0" eaLnBrk="0" fontAlgn="ctr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  <a:buFont typeface="Wingdings" pitchFamily="2" charset="2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32440" y="3333750"/>
              <a:ext cx="838200" cy="5338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Get </a:t>
              </a:r>
              <a:br>
                <a:rPr lang="en-US" sz="12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Regions</a:t>
              </a:r>
              <a:endParaRPr lang="en-US" sz="12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4267200" cy="586740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Which part of the code uses the most </a:t>
            </a:r>
            <a:r>
              <a:rPr lang="en-US" sz="2800" b="1" dirty="0" smtClean="0"/>
              <a:t>time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r>
              <a:rPr lang="en-US" sz="2800" dirty="0" smtClean="0"/>
              <a:t>That’s the best place to start optimization for speed, as it has the largest impact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3077" name="Picture 4" descr="C:\Users\Alex\AppData\Local\Microsoft\Windows\Temporary Internet Files\Content.IE5\QIA48RNI\MP90040049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5337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ProfileDemo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3810000" cy="5867400"/>
          </a:xfrm>
        </p:spPr>
        <p:txBody>
          <a:bodyPr/>
          <a:lstStyle/>
          <a:p>
            <a:r>
              <a:rPr lang="en-US" sz="2000" dirty="0" smtClean="0"/>
              <a:t>Where does this program spend most of its time?</a:t>
            </a:r>
          </a:p>
          <a:p>
            <a:pPr lvl="1"/>
            <a:r>
              <a:rPr lang="en-US" sz="2000" dirty="0" smtClean="0"/>
              <a:t>f1, f2 and f3 are floats</a:t>
            </a:r>
          </a:p>
          <a:p>
            <a:r>
              <a:rPr lang="en-US" sz="2000" dirty="0" smtClean="0"/>
              <a:t>Each loop has</a:t>
            </a:r>
          </a:p>
          <a:p>
            <a:pPr lvl="1"/>
            <a:r>
              <a:rPr lang="en-US" sz="2000" dirty="0" smtClean="0"/>
              <a:t>2 FP adds</a:t>
            </a:r>
          </a:p>
          <a:p>
            <a:pPr lvl="1"/>
            <a:r>
              <a:rPr lang="en-US" sz="2000" dirty="0" smtClean="0"/>
              <a:t>2 FP multiplies</a:t>
            </a:r>
          </a:p>
          <a:p>
            <a:pPr lvl="1"/>
            <a:r>
              <a:rPr lang="en-US" sz="2000" dirty="0" smtClean="0"/>
              <a:t>1 FP sine</a:t>
            </a:r>
          </a:p>
          <a:p>
            <a:pPr lvl="1"/>
            <a:r>
              <a:rPr lang="en-US" sz="2000" dirty="0" smtClean="0"/>
              <a:t>1 FP cosine</a:t>
            </a:r>
          </a:p>
          <a:p>
            <a:endParaRPr lang="en-US" sz="2000" dirty="0" smtClean="0"/>
          </a:p>
          <a:p>
            <a:r>
              <a:rPr lang="en-US" sz="2000" dirty="0" smtClean="0"/>
              <a:t>Build program, download, run</a:t>
            </a:r>
          </a:p>
          <a:p>
            <a:r>
              <a:rPr lang="en-US" sz="2000" dirty="0" smtClean="0"/>
              <a:t>Break at while (1) loop</a:t>
            </a:r>
          </a:p>
          <a:p>
            <a:r>
              <a:rPr lang="en-US" sz="2000" dirty="0" smtClean="0"/>
              <a:t>Examine </a:t>
            </a:r>
            <a:r>
              <a:rPr lang="en-US" sz="2000" dirty="0" err="1" smtClean="0"/>
              <a:t>RegionCount</a:t>
            </a:r>
            <a:r>
              <a:rPr lang="en-US" sz="2000" dirty="0" smtClean="0"/>
              <a:t> and </a:t>
            </a:r>
            <a:r>
              <a:rPr lang="en-US" sz="2000" dirty="0" err="1" smtClean="0"/>
              <a:t>profile_ticks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95400"/>
            <a:ext cx="4419601" cy="424117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Disadvantages of Sampling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762000"/>
            <a:ext cx="8682037" cy="5422900"/>
          </a:xfrm>
        </p:spPr>
        <p:txBody>
          <a:bodyPr/>
          <a:lstStyle/>
          <a:p>
            <a:r>
              <a:rPr lang="en-US" sz="2100" dirty="0" smtClean="0"/>
              <a:t>Sampling is inexact - not guaranteed to get everything that runs</a:t>
            </a:r>
          </a:p>
          <a:p>
            <a:pPr lvl="1"/>
            <a:r>
              <a:rPr lang="en-US" sz="2000" dirty="0" smtClean="0"/>
              <a:t>Code which disables interrupts (e.g. ISRs, OS code) is not measured</a:t>
            </a:r>
          </a:p>
          <a:p>
            <a:pPr lvl="1"/>
            <a:r>
              <a:rPr lang="en-US" sz="2000" dirty="0" smtClean="0"/>
              <a:t>Rarely executed code may be missed</a:t>
            </a:r>
          </a:p>
          <a:p>
            <a:pPr lvl="1"/>
            <a:r>
              <a:rPr lang="en-US" sz="2000" dirty="0" smtClean="0"/>
              <a:t>Takes time for numbers to settle down</a:t>
            </a:r>
          </a:p>
          <a:p>
            <a:pPr lvl="1"/>
            <a:r>
              <a:rPr lang="en-US" sz="2000" dirty="0" smtClean="0"/>
              <a:t>Profile changes based on mode of program</a:t>
            </a:r>
          </a:p>
          <a:p>
            <a:r>
              <a:rPr lang="en-US" sz="2100" dirty="0" smtClean="0"/>
              <a:t>How long is enough?</a:t>
            </a:r>
          </a:p>
          <a:p>
            <a:pPr lvl="1"/>
            <a:r>
              <a:rPr lang="en-US" sz="2000" dirty="0"/>
              <a:t>The statistician I asked said “Well, it depends,” and changed the subject</a:t>
            </a:r>
          </a:p>
          <a:p>
            <a:pPr lvl="1"/>
            <a:r>
              <a:rPr lang="en-US" sz="2000" dirty="0" smtClean="0"/>
              <a:t>A complex </a:t>
            </a:r>
            <a:r>
              <a:rPr lang="en-US" sz="2000" dirty="0"/>
              <a:t>statistical </a:t>
            </a:r>
            <a:r>
              <a:rPr lang="en-US" sz="2000" dirty="0" smtClean="0"/>
              <a:t>question! </a:t>
            </a:r>
          </a:p>
          <a:p>
            <a:pPr lvl="2"/>
            <a:r>
              <a:rPr lang="en-US" sz="1900" dirty="0" smtClean="0"/>
              <a:t>If this were a statistics class, we probably would never actually get to </a:t>
            </a:r>
            <a:r>
              <a:rPr lang="en-US" sz="1900" i="1" dirty="0" smtClean="0"/>
              <a:t>running the program</a:t>
            </a:r>
            <a:r>
              <a:rPr lang="en-US" sz="1900" dirty="0" smtClean="0"/>
              <a:t>…</a:t>
            </a:r>
            <a:endParaRPr lang="en-US" sz="1900" dirty="0"/>
          </a:p>
          <a:p>
            <a:pPr lvl="1"/>
            <a:r>
              <a:rPr lang="en-US" sz="2000" dirty="0" smtClean="0"/>
              <a:t>So</a:t>
            </a:r>
            <a:r>
              <a:rPr lang="en-US" sz="2000" dirty="0"/>
              <a:t>, run it until the digits you care about stop </a:t>
            </a:r>
            <a:r>
              <a:rPr lang="en-US" sz="2000" dirty="0" smtClean="0"/>
              <a:t>changing.</a:t>
            </a:r>
          </a:p>
          <a:p>
            <a:pPr lvl="2"/>
            <a:r>
              <a:rPr lang="en-US" sz="1900" dirty="0"/>
              <a:t>9</a:t>
            </a:r>
            <a:r>
              <a:rPr lang="en-US" sz="1900" dirty="0" smtClean="0"/>
              <a:t>%?   9.7%?    9.73%?    9.731%?  9.731123452345245%? </a:t>
            </a:r>
          </a:p>
          <a:p>
            <a:pPr lvl="2"/>
            <a:r>
              <a:rPr lang="en-US" sz="1900" dirty="0" smtClean="0"/>
              <a:t>Each additional digit will take more time to stabilize</a:t>
            </a:r>
            <a:endParaRPr lang="en-US" sz="1900" dirty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09550" y="852488"/>
            <a:ext cx="3295649" cy="4938712"/>
          </a:xfrm>
        </p:spPr>
        <p:txBody>
          <a:bodyPr/>
          <a:lstStyle/>
          <a:p>
            <a:r>
              <a:rPr lang="en-US" sz="2000" dirty="0" err="1" smtClean="0"/>
              <a:t>profile_ticks</a:t>
            </a:r>
            <a:r>
              <a:rPr lang="en-US" sz="2000" dirty="0" smtClean="0"/>
              <a:t> = 5329 (number of samples)</a:t>
            </a:r>
          </a:p>
          <a:p>
            <a:r>
              <a:rPr lang="en-US" sz="2000" dirty="0" smtClean="0"/>
              <a:t>Top region is #26</a:t>
            </a:r>
          </a:p>
          <a:p>
            <a:pPr lvl="1"/>
            <a:r>
              <a:rPr lang="en-US" sz="2000" dirty="0" smtClean="0"/>
              <a:t>1413 samples/5329 = 26.5% </a:t>
            </a:r>
          </a:p>
          <a:p>
            <a:pPr lvl="1"/>
            <a:r>
              <a:rPr lang="en-US" sz="2000" dirty="0" smtClean="0"/>
              <a:t>Look up #26 in </a:t>
            </a:r>
            <a:r>
              <a:rPr lang="en-US" sz="2000" dirty="0" err="1" smtClean="0"/>
              <a:t>RegionTable</a:t>
            </a:r>
            <a:r>
              <a:rPr lang="en-US" sz="2000" dirty="0" smtClean="0"/>
              <a:t> – is _</a:t>
            </a:r>
            <a:r>
              <a:rPr lang="en-US" sz="2000" dirty="0" err="1" smtClean="0"/>
              <a:t>aeabi_fmul</a:t>
            </a:r>
            <a:r>
              <a:rPr lang="en-US" sz="2000" dirty="0" smtClean="0"/>
              <a:t> (floating-point multiply)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region is #23</a:t>
            </a:r>
          </a:p>
          <a:p>
            <a:pPr lvl="1"/>
            <a:r>
              <a:rPr lang="en-US" sz="2000" dirty="0" smtClean="0"/>
              <a:t>1345 / 5329 = 25.2%</a:t>
            </a:r>
          </a:p>
          <a:p>
            <a:pPr lvl="1"/>
            <a:r>
              <a:rPr lang="en-US" sz="2000" dirty="0"/>
              <a:t>__</a:t>
            </a:r>
            <a:r>
              <a:rPr lang="en-US" sz="2000" dirty="0" err="1"/>
              <a:t>aeabi_fadd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fp</a:t>
            </a:r>
            <a:r>
              <a:rPr lang="en-US" sz="2000" dirty="0" smtClean="0"/>
              <a:t> add</a:t>
            </a:r>
            <a:r>
              <a:rPr lang="en-US" sz="2000" dirty="0"/>
              <a:t>)</a:t>
            </a:r>
            <a:endParaRPr lang="en-US" sz="2000" dirty="0" smtClean="0"/>
          </a:p>
          <a:p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region is #39</a:t>
            </a:r>
          </a:p>
          <a:p>
            <a:pPr lvl="1"/>
            <a:r>
              <a:rPr lang="en-US" sz="2000" dirty="0" smtClean="0"/>
              <a:t>494 / 5329 = 9.3%</a:t>
            </a:r>
          </a:p>
          <a:p>
            <a:pPr lvl="1"/>
            <a:r>
              <a:rPr lang="en-US" sz="2000" dirty="0" smtClean="0"/>
              <a:t>__mathlib_rredf2 (?)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3694" b="20576"/>
          <a:stretch/>
        </p:blipFill>
        <p:spPr>
          <a:xfrm>
            <a:off x="3505199" y="1415037"/>
            <a:ext cx="2305473" cy="4909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8134" t="1143"/>
          <a:stretch/>
        </p:blipFill>
        <p:spPr>
          <a:xfrm>
            <a:off x="5810673" y="1304919"/>
            <a:ext cx="3333327" cy="4027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048" y="865740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RegionCount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37036" y="852488"/>
            <a:ext cx="175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RegionTable</a:t>
            </a:r>
            <a:endParaRPr 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long do the sin and cos calls take?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495800" cy="5867400"/>
          </a:xfrm>
        </p:spPr>
        <p:txBody>
          <a:bodyPr/>
          <a:lstStyle/>
          <a:p>
            <a:r>
              <a:rPr lang="en-US" sz="2000" dirty="0" smtClean="0"/>
              <a:t>Look them up in </a:t>
            </a:r>
            <a:r>
              <a:rPr lang="en-US" sz="2000" dirty="0" err="1" smtClean="0"/>
              <a:t>RegionTable</a:t>
            </a:r>
            <a:endParaRPr lang="en-US" sz="2000" dirty="0" smtClean="0"/>
          </a:p>
          <a:p>
            <a:pPr lvl="1"/>
            <a:r>
              <a:rPr lang="en-US" sz="1800" dirty="0" smtClean="0"/>
              <a:t>Entries 45 (</a:t>
            </a:r>
            <a:r>
              <a:rPr lang="en-US" sz="1800" dirty="0" err="1" smtClean="0"/>
              <a:t>sinf</a:t>
            </a:r>
            <a:r>
              <a:rPr lang="en-US" sz="1800" dirty="0" smtClean="0"/>
              <a:t>) and 44 (</a:t>
            </a:r>
            <a:r>
              <a:rPr lang="en-US" sz="1800" dirty="0" err="1" smtClean="0"/>
              <a:t>cosf</a:t>
            </a:r>
            <a:r>
              <a:rPr lang="en-US" sz="18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Then look in </a:t>
            </a:r>
            <a:r>
              <a:rPr lang="en-US" sz="2000" dirty="0" err="1" smtClean="0"/>
              <a:t>RegionCount</a:t>
            </a:r>
            <a:endParaRPr lang="en-US" sz="2000" dirty="0" smtClean="0"/>
          </a:p>
          <a:p>
            <a:pPr lvl="1"/>
            <a:r>
              <a:rPr lang="en-US" sz="1800" dirty="0" err="1" smtClean="0"/>
              <a:t>Sinf</a:t>
            </a:r>
            <a:r>
              <a:rPr lang="en-US" sz="1800" dirty="0" smtClean="0"/>
              <a:t>: 264/5329 = 4.95%</a:t>
            </a:r>
          </a:p>
          <a:p>
            <a:pPr lvl="1"/>
            <a:r>
              <a:rPr lang="en-US" sz="1800" dirty="0" err="1" smtClean="0"/>
              <a:t>Cosf</a:t>
            </a:r>
            <a:r>
              <a:rPr lang="en-US" sz="1800" dirty="0" smtClean="0"/>
              <a:t>: 248/5329 = 4.64%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Are those functions </a:t>
            </a:r>
            <a:r>
              <a:rPr lang="en-US" sz="2000" i="1" dirty="0" smtClean="0"/>
              <a:t>really</a:t>
            </a:r>
            <a:r>
              <a:rPr lang="en-US" sz="2000" dirty="0" smtClean="0"/>
              <a:t> that fast? 2.5x faster than multiply or add?</a:t>
            </a:r>
          </a:p>
          <a:p>
            <a:pPr lvl="1"/>
            <a:r>
              <a:rPr lang="en-US" sz="1800" dirty="0" smtClean="0"/>
              <a:t>No they aren’t!</a:t>
            </a:r>
          </a:p>
          <a:p>
            <a:pPr lvl="1"/>
            <a:r>
              <a:rPr lang="en-US" sz="1800" dirty="0" smtClean="0"/>
              <a:t>Look at object code for </a:t>
            </a:r>
            <a:r>
              <a:rPr lang="en-US" sz="1800" dirty="0" err="1" smtClean="0"/>
              <a:t>sinf</a:t>
            </a:r>
            <a:r>
              <a:rPr lang="en-US" sz="1800" dirty="0" smtClean="0"/>
              <a:t> in disassembly window</a:t>
            </a:r>
          </a:p>
          <a:p>
            <a:pPr lvl="1"/>
            <a:r>
              <a:rPr lang="en-US" sz="1800" dirty="0" smtClean="0"/>
              <a:t>Many calls to </a:t>
            </a:r>
            <a:r>
              <a:rPr lang="en-US" sz="1800" dirty="0" err="1" smtClean="0"/>
              <a:t>fmul</a:t>
            </a:r>
            <a:r>
              <a:rPr lang="en-US" sz="1800" dirty="0" smtClean="0"/>
              <a:t> and other functions</a:t>
            </a:r>
          </a:p>
          <a:p>
            <a:pPr lvl="2"/>
            <a:endParaRPr lang="en-US" sz="1800" dirty="0" smtClean="0"/>
          </a:p>
          <a:p>
            <a:pPr lvl="1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65" t="20139" b="13194"/>
          <a:stretch/>
        </p:blipFill>
        <p:spPr>
          <a:xfrm>
            <a:off x="4669754" y="1264123"/>
            <a:ext cx="4474246" cy="433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2190832"/>
            <a:ext cx="4282440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3457" y="1676400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RegionCount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900" y="792519"/>
            <a:ext cx="175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RegionTable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3457" y="3018867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sinf</a:t>
            </a:r>
            <a:r>
              <a:rPr lang="en-US" dirty="0" smtClean="0"/>
              <a:t> Disassembly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-1274" t="2220" r="1274" b="15552"/>
          <a:stretch/>
        </p:blipFill>
        <p:spPr>
          <a:xfrm>
            <a:off x="4669754" y="3480532"/>
            <a:ext cx="4289461" cy="28194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vs. Cumulative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2133600"/>
            <a:ext cx="8758237" cy="3890963"/>
          </a:xfrm>
        </p:spPr>
        <p:txBody>
          <a:bodyPr/>
          <a:lstStyle/>
          <a:p>
            <a:r>
              <a:rPr lang="en-US" dirty="0" smtClean="0"/>
              <a:t>Flat profile</a:t>
            </a:r>
          </a:p>
          <a:p>
            <a:pPr lvl="1"/>
            <a:r>
              <a:rPr lang="en-US" dirty="0" smtClean="0"/>
              <a:t>A function F accumulates time only if the PC address sample is in function F</a:t>
            </a:r>
          </a:p>
          <a:p>
            <a:r>
              <a:rPr lang="en-US" dirty="0" smtClean="0"/>
              <a:t>Cumulative profile</a:t>
            </a:r>
          </a:p>
          <a:p>
            <a:pPr lvl="1"/>
            <a:r>
              <a:rPr lang="en-US" dirty="0"/>
              <a:t>A function </a:t>
            </a:r>
            <a:r>
              <a:rPr lang="en-US" dirty="0" smtClean="0"/>
              <a:t>F accumulates </a:t>
            </a:r>
            <a:r>
              <a:rPr lang="en-US" dirty="0"/>
              <a:t>time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the PC address sample is in </a:t>
            </a:r>
            <a:r>
              <a:rPr lang="en-US" dirty="0" smtClean="0"/>
              <a:t>function F</a:t>
            </a:r>
          </a:p>
          <a:p>
            <a:pPr lvl="2"/>
            <a:r>
              <a:rPr lang="en-US" dirty="0" smtClean="0"/>
              <a:t>If the PC address sample is in a function G, which F called (directly or indirectly)</a:t>
            </a:r>
          </a:p>
          <a:p>
            <a:pPr lvl="3"/>
            <a:r>
              <a:rPr lang="en-US" dirty="0" smtClean="0"/>
              <a:t>All functions above G in the call tree also accumulate time</a:t>
            </a:r>
          </a:p>
          <a:p>
            <a:pPr lvl="1"/>
            <a:r>
              <a:rPr lang="en-US" dirty="0" smtClean="0"/>
              <a:t>This can be done by examining all return addresses on the call stack</a:t>
            </a:r>
          </a:p>
          <a:p>
            <a:pPr lvl="2"/>
            <a:r>
              <a:rPr lang="en-US" dirty="0" smtClean="0"/>
              <a:t>Not implemented here</a:t>
            </a:r>
          </a:p>
          <a:p>
            <a:pPr lvl="2"/>
            <a:r>
              <a:rPr lang="en-US" dirty="0" smtClean="0"/>
              <a:t>Extra credit project!</a:t>
            </a:r>
            <a:endParaRPr lang="en-US" dirty="0"/>
          </a:p>
          <a:p>
            <a:r>
              <a:rPr lang="en-US" dirty="0" smtClean="0"/>
              <a:t>Approximation</a:t>
            </a:r>
          </a:p>
          <a:p>
            <a:pPr lvl="1"/>
            <a:r>
              <a:rPr lang="en-US" dirty="0" smtClean="0"/>
              <a:t>Modify function of interest to set an output bit on entry, clear it on exit</a:t>
            </a:r>
          </a:p>
          <a:p>
            <a:pPr lvl="1"/>
            <a:r>
              <a:rPr lang="en-US" dirty="0" smtClean="0"/>
              <a:t>Examine bit with oscilloscope, measure duty cycle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8054336"/>
              </p:ext>
            </p:extLst>
          </p:nvPr>
        </p:nvGraphicFramePr>
        <p:xfrm>
          <a:off x="914400" y="457200"/>
          <a:ext cx="79248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860834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Sampling a Program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6482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Keep an array of counter variables, one per function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Periodically sample the program as it runs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300" dirty="0" smtClean="0"/>
              <a:t>Find which function is running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300" dirty="0" smtClean="0"/>
              <a:t>Increment the counter variable for that function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100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100" dirty="0" smtClean="0"/>
              <a:t>After run, examine the counter array to see which functions dominate execution time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1600" y="685800"/>
            <a:ext cx="3771900" cy="2979461"/>
            <a:chOff x="5105400" y="1287739"/>
            <a:chExt cx="3771900" cy="29794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1752600"/>
              <a:ext cx="3771900" cy="2514600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5562600" y="1287739"/>
              <a:ext cx="2667000" cy="607826"/>
            </a:xfrm>
            <a:prstGeom prst="wedgeRoundRectCallout">
              <a:avLst>
                <a:gd name="adj1" fmla="val 2731"/>
                <a:gd name="adj2" fmla="val 167223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801688" rtl="0" eaLnBrk="0" fontAlgn="ctr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SzPct val="125000"/>
                <a:buFont typeface="Wingdings" pitchFamily="2" charset="2"/>
                <a:buNone/>
                <a:tabLst/>
              </a:pPr>
              <a:r>
                <a:rPr lang="en-US" sz="1800" i="1" dirty="0" smtClean="0">
                  <a:latin typeface="Comic Sans MS" panose="030F0702030302020204" pitchFamily="66" charset="0"/>
                </a:rPr>
                <a:t>Where are you now? </a:t>
              </a:r>
              <a:br>
                <a:rPr lang="en-US" sz="1800" i="1" dirty="0" smtClean="0">
                  <a:latin typeface="Comic Sans MS" panose="030F0702030302020204" pitchFamily="66" charset="0"/>
                </a:rPr>
              </a:br>
              <a:r>
                <a:rPr lang="en-US" sz="1800" i="1" dirty="0" smtClean="0">
                  <a:latin typeface="Comic Sans MS" panose="030F0702030302020204" pitchFamily="66" charset="0"/>
                </a:rPr>
                <a:t>What are you doing?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51445"/>
              </p:ext>
            </p:extLst>
          </p:nvPr>
        </p:nvGraphicFramePr>
        <p:xfrm>
          <a:off x="4953000" y="3581400"/>
          <a:ext cx="4191000" cy="26822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881313"/>
                <a:gridCol w="1309687"/>
              </a:tblGrid>
              <a:tr h="276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276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Studying</a:t>
                      </a:r>
                      <a:r>
                        <a:rPr lang="en-US" sz="1600" baseline="0" dirty="0" smtClean="0"/>
                        <a:t> calculus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</a:t>
                      </a:r>
                      <a:endParaRPr lang="en-US" sz="1600" dirty="0"/>
                    </a:p>
                  </a:txBody>
                  <a:tcPr/>
                </a:tc>
              </a:tr>
              <a:tr h="276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Walking/biking/rollerblading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</a:tr>
              <a:tr h="276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Soldering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276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Writing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55</a:t>
                      </a:r>
                      <a:endParaRPr lang="en-US" sz="1600" dirty="0"/>
                    </a:p>
                  </a:txBody>
                  <a:tcPr/>
                </a:tc>
              </a:tr>
              <a:tr h="276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276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Study break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276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Sleeping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Making the Program Self-Sampling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Want target program to monitor </a:t>
            </a:r>
            <a:br>
              <a:rPr lang="en-US" sz="2400" dirty="0" smtClean="0"/>
            </a:br>
            <a:r>
              <a:rPr lang="en-US" sz="2400" dirty="0" smtClean="0"/>
              <a:t>itself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000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Periodically samples itself as it runs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/>
              <a:t>Trigger PC sampling with a timer interrupt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/>
              <a:t>See which function was running by finding </a:t>
            </a:r>
            <a:br>
              <a:rPr lang="en-US" sz="2000" dirty="0" smtClean="0"/>
            </a:br>
            <a:r>
              <a:rPr lang="en-US" sz="2000" dirty="0" smtClean="0"/>
              <a:t>the ISR’s return address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/>
              <a:t>Increment the counter variable for that </a:t>
            </a:r>
            <a:br>
              <a:rPr lang="en-US" sz="2000" dirty="0" smtClean="0"/>
            </a:br>
            <a:r>
              <a:rPr lang="en-US" sz="2000" dirty="0" smtClean="0"/>
              <a:t>function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100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Target program needs data structures: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/>
              <a:t>Address-to-function translation table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/>
              <a:t>Execution count for each region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sz="2000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Need a helper program to generate address-to-function translation table and integrate into application’s source code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19800" y="852488"/>
            <a:ext cx="2667000" cy="607826"/>
          </a:xfrm>
          <a:prstGeom prst="wedgeRoundRectCallout">
            <a:avLst>
              <a:gd name="adj1" fmla="val -14451"/>
              <a:gd name="adj2" fmla="val 14630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01688" rtl="0" eaLnBrk="0" fontAlgn="ctr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</a:pPr>
            <a:r>
              <a:rPr lang="en-US" sz="1800" i="1" dirty="0" smtClean="0">
                <a:latin typeface="Comic Sans MS" panose="030F0702030302020204" pitchFamily="66" charset="0"/>
              </a:rPr>
              <a:t>Where am I now? </a:t>
            </a:r>
            <a:br>
              <a:rPr lang="en-US" sz="1800" i="1" dirty="0" smtClean="0">
                <a:latin typeface="Comic Sans MS" panose="030F0702030302020204" pitchFamily="66" charset="0"/>
              </a:rPr>
            </a:br>
            <a:r>
              <a:rPr lang="en-US" sz="1800" i="1" dirty="0" smtClean="0">
                <a:latin typeface="Comic Sans MS" panose="030F0702030302020204" pitchFamily="66" charset="0"/>
              </a:rPr>
              <a:t>What am I doing?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2438400" cy="33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9890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Flow for Profiling Support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839200" cy="1676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/>
              <a:t>Executable file holds symbol table with addresses of all functions</a:t>
            </a:r>
          </a:p>
          <a:p>
            <a:pPr>
              <a:spcBef>
                <a:spcPct val="0"/>
              </a:spcBef>
            </a:pPr>
            <a:r>
              <a:rPr lang="en-US" sz="2000" dirty="0" smtClean="0"/>
              <a:t>Helper </a:t>
            </a:r>
            <a:r>
              <a:rPr lang="en-US" sz="2000" dirty="0"/>
              <a:t>program </a:t>
            </a:r>
            <a:r>
              <a:rPr lang="en-US" sz="2000" dirty="0" smtClean="0"/>
              <a:t>examines </a:t>
            </a:r>
            <a:r>
              <a:rPr lang="en-US" sz="2000" dirty="0"/>
              <a:t>executable </a:t>
            </a:r>
            <a:r>
              <a:rPr lang="en-US" sz="2000" dirty="0" smtClean="0"/>
              <a:t>to make a C file which declares and initializes the region table.</a:t>
            </a:r>
          </a:p>
          <a:p>
            <a:pPr>
              <a:spcBef>
                <a:spcPct val="0"/>
              </a:spcBef>
            </a:pPr>
            <a:r>
              <a:rPr lang="en-US" sz="2000" dirty="0" smtClean="0"/>
              <a:t>Then rebuild program using updated region table</a:t>
            </a:r>
          </a:p>
          <a:p>
            <a:pPr marL="800100" lvl="1" indent="-342900">
              <a:spcBef>
                <a:spcPct val="0"/>
              </a:spcBef>
            </a:pPr>
            <a:endParaRPr lang="en-US" sz="1800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8600" y="914400"/>
            <a:ext cx="8458584" cy="3376612"/>
            <a:chOff x="228600" y="914400"/>
            <a:chExt cx="8458584" cy="3376612"/>
          </a:xfrm>
        </p:grpSpPr>
        <p:grpSp>
          <p:nvGrpSpPr>
            <p:cNvPr id="8" name="Group 7"/>
            <p:cNvGrpSpPr/>
            <p:nvPr/>
          </p:nvGrpSpPr>
          <p:grpSpPr>
            <a:xfrm>
              <a:off x="228600" y="914400"/>
              <a:ext cx="8458584" cy="3376612"/>
              <a:chOff x="247650" y="890588"/>
              <a:chExt cx="8458584" cy="3376612"/>
            </a:xfrm>
          </p:grpSpPr>
          <p:graphicFrame>
            <p:nvGraphicFramePr>
              <p:cNvPr id="8197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194740"/>
                  </p:ext>
                </p:extLst>
              </p:nvPr>
            </p:nvGraphicFramePr>
            <p:xfrm>
              <a:off x="247650" y="890588"/>
              <a:ext cx="8458584" cy="3376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3" name="Visio" r:id="rId4" imgW="6230328" imgH="2486498" progId="Visio.Drawing.11">
                      <p:embed/>
                    </p:oleObj>
                  </mc:Choice>
                  <mc:Fallback>
                    <p:oleObj name="Visio" r:id="rId4" imgW="6230328" imgH="2486498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650" y="890588"/>
                            <a:ext cx="8458584" cy="3376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Rectangle 2"/>
              <p:cNvSpPr/>
              <p:nvPr/>
            </p:nvSpPr>
            <p:spPr bwMode="auto">
              <a:xfrm>
                <a:off x="6705600" y="2743200"/>
                <a:ext cx="1752600" cy="1143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801688" rtl="0" eaLnBrk="0" fontAlgn="ctr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  <a:buFont typeface="Wingdings" pitchFamily="2" charset="2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7035567" y="2406382"/>
                <a:ext cx="152400" cy="1143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801688" rtl="0" eaLnBrk="0" fontAlgn="ctr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  <a:buFont typeface="Wingdings" pitchFamily="2" charset="2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8229600" y="2357306"/>
                <a:ext cx="226503" cy="1577131"/>
              </a:xfrm>
              <a:custGeom>
                <a:avLst/>
                <a:gdLst>
                  <a:gd name="connsiteX0" fmla="*/ 0 w 226503"/>
                  <a:gd name="connsiteY0" fmla="*/ 0 h 1577131"/>
                  <a:gd name="connsiteX1" fmla="*/ 226503 w 226503"/>
                  <a:gd name="connsiteY1" fmla="*/ 8389 h 1577131"/>
                  <a:gd name="connsiteX2" fmla="*/ 226503 w 226503"/>
                  <a:gd name="connsiteY2" fmla="*/ 1577131 h 157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503" h="1577131">
                    <a:moveTo>
                      <a:pt x="0" y="0"/>
                    </a:moveTo>
                    <a:lnTo>
                      <a:pt x="226503" y="8389"/>
                    </a:lnTo>
                    <a:lnTo>
                      <a:pt x="226503" y="1577131"/>
                    </a:lnTo>
                  </a:path>
                </a:pathLst>
              </a:cu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801688" rtl="0" eaLnBrk="0" fontAlgn="ctr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SzPct val="125000"/>
                  <a:buFont typeface="Wingdings" pitchFamily="2" charset="2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32440" y="3333750"/>
              <a:ext cx="8382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Get </a:t>
              </a:r>
              <a:br>
                <a:rPr lang="en-US" sz="14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latin typeface="Arial Narrow" panose="020B0606020202030204" pitchFamily="34" charset="0"/>
                </a:rPr>
                <a:t>Regions</a:t>
              </a:r>
              <a:endParaRPr lang="en-US" sz="1400" dirty="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718625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Region Information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2209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 smtClean="0"/>
              <a:t>Target </a:t>
            </a:r>
            <a:r>
              <a:rPr lang="en-US" sz="2000" dirty="0"/>
              <a:t>program </a:t>
            </a:r>
            <a:r>
              <a:rPr lang="en-US" sz="2000" dirty="0" smtClean="0"/>
              <a:t>needs an array to use (while running) </a:t>
            </a:r>
            <a:r>
              <a:rPr lang="en-US" sz="2000" dirty="0"/>
              <a:t>to translate </a:t>
            </a:r>
            <a:r>
              <a:rPr lang="en-US" sz="2000" dirty="0" smtClean="0"/>
              <a:t>an address </a:t>
            </a:r>
            <a:r>
              <a:rPr lang="en-US" sz="2000" dirty="0"/>
              <a:t>to </a:t>
            </a:r>
            <a:r>
              <a:rPr lang="en-US" sz="2000" dirty="0" smtClean="0"/>
              <a:t>a function </a:t>
            </a:r>
            <a:r>
              <a:rPr lang="en-US" sz="2000" dirty="0"/>
              <a:t>name</a:t>
            </a:r>
          </a:p>
          <a:p>
            <a:pPr>
              <a:spcBef>
                <a:spcPts val="300"/>
              </a:spcBef>
            </a:pPr>
            <a:r>
              <a:rPr lang="en-US" sz="2000" dirty="0" err="1" smtClean="0"/>
              <a:t>Getregions</a:t>
            </a:r>
            <a:r>
              <a:rPr lang="en-US" sz="2000" dirty="0" smtClean="0"/>
              <a:t> program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Analyzes </a:t>
            </a:r>
            <a:r>
              <a:rPr lang="en-US" sz="1800" dirty="0"/>
              <a:t>.</a:t>
            </a:r>
            <a:r>
              <a:rPr lang="en-US" sz="1800" dirty="0" err="1"/>
              <a:t>axf</a:t>
            </a:r>
            <a:r>
              <a:rPr lang="en-US" sz="1800" dirty="0"/>
              <a:t> file to find function names, starting addresses and lengths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Generates C code to define and initialize an array of REGION_T elements</a:t>
            </a:r>
          </a:p>
          <a:p>
            <a:pPr>
              <a:spcBef>
                <a:spcPts val="300"/>
              </a:spcBef>
            </a:pPr>
            <a:r>
              <a:rPr lang="en-US" sz="2000" dirty="0" smtClean="0"/>
              <a:t>Each function is described by an entry</a:t>
            </a:r>
            <a:br>
              <a:rPr lang="en-US" sz="2000" dirty="0" smtClean="0"/>
            </a:br>
            <a:r>
              <a:rPr lang="en-US" sz="2000" dirty="0" smtClean="0"/>
              <a:t> in </a:t>
            </a:r>
            <a:r>
              <a:rPr lang="en-US" sz="2000" dirty="0" err="1" smtClean="0"/>
              <a:t>RegionTable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1800" dirty="0" smtClean="0"/>
              <a:t>Start: first address used by this region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End: last address used by this region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Region name: simplifies analysis</a:t>
            </a:r>
          </a:p>
          <a:p>
            <a:pPr>
              <a:spcBef>
                <a:spcPts val="300"/>
              </a:spcBef>
            </a:pPr>
            <a:r>
              <a:rPr lang="en-US" sz="2000" dirty="0" smtClean="0"/>
              <a:t>Place table in ROM (using </a:t>
            </a:r>
            <a:r>
              <a:rPr lang="en-US" sz="2000" b="1" dirty="0" err="1" smtClean="0"/>
              <a:t>const</a:t>
            </a:r>
            <a:r>
              <a:rPr lang="en-US" sz="2000" dirty="0" smtClean="0"/>
              <a:t>) to save RAM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05" t="8108" r="22156" b="45946"/>
          <a:stretch/>
        </p:blipFill>
        <p:spPr>
          <a:xfrm>
            <a:off x="533400" y="4572000"/>
            <a:ext cx="7178515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206" r="-1"/>
          <a:stretch/>
        </p:blipFill>
        <p:spPr>
          <a:xfrm>
            <a:off x="6019800" y="2667000"/>
            <a:ext cx="2910253" cy="13716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Additional Profile Information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9550" y="852488"/>
            <a:ext cx="394335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/>
              <a:t>Region count information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600" dirty="0" err="1" smtClean="0"/>
              <a:t>RegionCount</a:t>
            </a:r>
            <a:endParaRPr lang="en-US" sz="1600" dirty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600" dirty="0" smtClean="0"/>
              <a:t>Placed in RAM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600" dirty="0" smtClean="0"/>
              <a:t>Updated by ISR during sampling, so declare as volatile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err="1" smtClean="0"/>
              <a:t>NumProfileRegions</a:t>
            </a:r>
            <a:endParaRPr lang="en-US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 smtClean="0"/>
              <a:t>Total number of regions in table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000" dirty="0" smtClean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000" dirty="0" smtClean="0"/>
              <a:t>Number of samples taken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sz="1600" dirty="0" err="1" smtClean="0"/>
              <a:t>profile_ticks</a:t>
            </a:r>
            <a:endParaRPr lang="en-US" sz="1600" dirty="0" smtClean="0"/>
          </a:p>
          <a:p>
            <a:r>
              <a:rPr lang="en-US" sz="2000" dirty="0" smtClean="0"/>
              <a:t>Flag controlling profiling</a:t>
            </a:r>
          </a:p>
          <a:p>
            <a:pPr lvl="1"/>
            <a:r>
              <a:rPr lang="en-US" sz="1800" dirty="0" err="1" smtClean="0"/>
              <a:t>profiling_enabled</a:t>
            </a:r>
            <a:endParaRPr lang="en-US" sz="1800" dirty="0" smtClean="0"/>
          </a:p>
          <a:p>
            <a:r>
              <a:rPr lang="en-US" sz="1900" dirty="0"/>
              <a:t>Number of </a:t>
            </a:r>
            <a:r>
              <a:rPr lang="en-US" sz="1900" dirty="0" smtClean="0"/>
              <a:t>addresses which </a:t>
            </a:r>
            <a:r>
              <a:rPr lang="en-US" sz="1900" dirty="0"/>
              <a:t>couldn’t be </a:t>
            </a:r>
            <a:r>
              <a:rPr lang="en-US" sz="1900" dirty="0" smtClean="0"/>
              <a:t>found in region table</a:t>
            </a:r>
          </a:p>
          <a:p>
            <a:r>
              <a:rPr lang="en-US" sz="1900" dirty="0" smtClean="0"/>
              <a:t>Last address which wasn’t found</a:t>
            </a:r>
            <a:endParaRPr lang="en-US" sz="1900" dirty="0"/>
          </a:p>
          <a:p>
            <a:pPr lvl="1"/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95800" y="3484377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Profile.c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06680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Region.c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94" y="3981450"/>
            <a:ext cx="493395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2388"/>
          <a:stretch/>
        </p:blipFill>
        <p:spPr>
          <a:xfrm>
            <a:off x="4091194" y="1527887"/>
            <a:ext cx="4214605" cy="5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450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r>
              <a:rPr lang="en-US" dirty="0" smtClean="0"/>
              <a:t>Extracting function addresses from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83966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Function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906463"/>
            <a:ext cx="6091237" cy="5422900"/>
          </a:xfrm>
        </p:spPr>
        <p:txBody>
          <a:bodyPr/>
          <a:lstStyle/>
          <a:p>
            <a:r>
              <a:rPr lang="en-US" dirty="0" smtClean="0"/>
              <a:t>MDK creates executable image with .</a:t>
            </a:r>
            <a:r>
              <a:rPr lang="en-US" dirty="0" err="1" smtClean="0"/>
              <a:t>axf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Format of .</a:t>
            </a:r>
            <a:r>
              <a:rPr lang="en-US" dirty="0" err="1" smtClean="0"/>
              <a:t>axf</a:t>
            </a:r>
            <a:r>
              <a:rPr lang="en-US" dirty="0" smtClean="0"/>
              <a:t> file is ELF (Executable and Linkable Format)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man7.org/linux/man-pages/man5/elf.5.html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 sections</a:t>
            </a:r>
          </a:p>
          <a:p>
            <a:pPr lvl="1"/>
            <a:r>
              <a:rPr lang="en-US" dirty="0" smtClean="0"/>
              <a:t>.text: executable program instructions (machine code)</a:t>
            </a:r>
          </a:p>
          <a:p>
            <a:pPr lvl="1"/>
            <a:r>
              <a:rPr lang="en-US" dirty="0" smtClean="0"/>
              <a:t>.data: initialized data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bss</a:t>
            </a:r>
            <a:r>
              <a:rPr lang="en-US" dirty="0" smtClean="0"/>
              <a:t>: uninitialized data (actually cleared to zero)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symtab</a:t>
            </a:r>
            <a:r>
              <a:rPr lang="en-US" dirty="0" smtClean="0"/>
              <a:t>: symbol table for debugging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strtab</a:t>
            </a:r>
            <a:r>
              <a:rPr lang="en-US" dirty="0" smtClean="0"/>
              <a:t>: string table with names of sections and symbols</a:t>
            </a:r>
          </a:p>
          <a:p>
            <a:r>
              <a:rPr lang="en-US" dirty="0" smtClean="0"/>
              <a:t>Symbol Table</a:t>
            </a:r>
          </a:p>
          <a:p>
            <a:pPr lvl="1"/>
            <a:r>
              <a:rPr lang="en-US" dirty="0" smtClean="0"/>
              <a:t> Holds information for each symbol (e.g. function)</a:t>
            </a:r>
          </a:p>
          <a:p>
            <a:pPr lvl="2"/>
            <a:r>
              <a:rPr lang="en-US" dirty="0" err="1" smtClean="0"/>
              <a:t>st_value</a:t>
            </a:r>
            <a:r>
              <a:rPr lang="en-US" dirty="0" smtClean="0"/>
              <a:t>: beginning address of symbol</a:t>
            </a:r>
          </a:p>
          <a:p>
            <a:pPr lvl="2"/>
            <a:r>
              <a:rPr lang="en-US" dirty="0" err="1" smtClean="0"/>
              <a:t>st_size</a:t>
            </a:r>
            <a:r>
              <a:rPr lang="en-US" dirty="0" smtClean="0"/>
              <a:t>: size of symbol</a:t>
            </a:r>
          </a:p>
          <a:p>
            <a:pPr lvl="2"/>
            <a:r>
              <a:rPr lang="en-US" dirty="0" err="1" smtClean="0"/>
              <a:t>st_name</a:t>
            </a:r>
            <a:r>
              <a:rPr lang="en-US" dirty="0" smtClean="0"/>
              <a:t>: location of symbol’s name in string table</a:t>
            </a:r>
          </a:p>
          <a:p>
            <a:endParaRPr lang="en-US" dirty="0"/>
          </a:p>
        </p:txBody>
      </p:sp>
      <p:pic>
        <p:nvPicPr>
          <p:cNvPr id="9218" name="Picture 2" descr="http://upload.wikimedia.org/wikipedia/commons/thumb/7/77/Elf-layout--en.svg/500px-Elf-layout--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82" y="842043"/>
            <a:ext cx="2884978" cy="31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6330" y="6027429"/>
            <a:ext cx="183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Image: Wikipedia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463"/>
          <a:stretch/>
        </p:blipFill>
        <p:spPr>
          <a:xfrm>
            <a:off x="5865724" y="4116049"/>
            <a:ext cx="3261711" cy="18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794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ed ARMTheme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Improved ARMTheme</Template>
  <TotalTime>31773</TotalTime>
  <Words>1640</Words>
  <Application>Microsoft Office PowerPoint</Application>
  <PresentationFormat>On-screen Show (4:3)</PresentationFormat>
  <Paragraphs>294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Arial Narrow</vt:lpstr>
      <vt:lpstr>Calibri</vt:lpstr>
      <vt:lpstr>Comic Sans MS</vt:lpstr>
      <vt:lpstr>Courier New</vt:lpstr>
      <vt:lpstr>Times New Roman</vt:lpstr>
      <vt:lpstr>Wingdings</vt:lpstr>
      <vt:lpstr>Improved ARMTheme</vt:lpstr>
      <vt:lpstr>Visio</vt:lpstr>
      <vt:lpstr>Profiling Code for Execution Time</vt:lpstr>
      <vt:lpstr>Overview</vt:lpstr>
      <vt:lpstr>Sampling a Program</vt:lpstr>
      <vt:lpstr>Making the Program Self-Sampling</vt:lpstr>
      <vt:lpstr>Data Flow for Profiling Support</vt:lpstr>
      <vt:lpstr>Region Information</vt:lpstr>
      <vt:lpstr>Additional Profile Information</vt:lpstr>
      <vt:lpstr>Extracting function addresses from executable</vt:lpstr>
      <vt:lpstr>Finding Function Addresses</vt:lpstr>
      <vt:lpstr>Using Getregion</vt:lpstr>
      <vt:lpstr>Retrieving the Return Address and finding the function</vt:lpstr>
      <vt:lpstr>Identifying the Interrupted Function</vt:lpstr>
      <vt:lpstr>Finding Return Address in ISR</vt:lpstr>
      <vt:lpstr>Finding Return Address in ISR</vt:lpstr>
      <vt:lpstr>Object Code Inspection</vt:lpstr>
      <vt:lpstr>Looking Up The Address</vt:lpstr>
      <vt:lpstr>Demonstration</vt:lpstr>
      <vt:lpstr>Profiler API and Use</vt:lpstr>
      <vt:lpstr>Build Sequence</vt:lpstr>
      <vt:lpstr>ProfileDemo</vt:lpstr>
      <vt:lpstr>Disadvantages of Sampling</vt:lpstr>
      <vt:lpstr>Results</vt:lpstr>
      <vt:lpstr>How long do the sin and cos calls take?</vt:lpstr>
      <vt:lpstr>Flat vs. Cumulative Profile</vt:lpstr>
    </vt:vector>
  </TitlesOfParts>
  <Company>Compaq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Content</dc:title>
  <dc:creator>Compaq</dc:creator>
  <cp:lastModifiedBy>Alex Dean</cp:lastModifiedBy>
  <cp:revision>409</cp:revision>
  <cp:lastPrinted>2000-08-21T16:55:50Z</cp:lastPrinted>
  <dcterms:created xsi:type="dcterms:W3CDTF">2000-08-18T17:47:17Z</dcterms:created>
  <dcterms:modified xsi:type="dcterms:W3CDTF">2014-01-07T14:49:29Z</dcterms:modified>
</cp:coreProperties>
</file>