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9.jpg" ContentType="image/jp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629" y="9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sridharsanapala2019@gmail.com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200" y="169973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985962" y="65198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24012" y="5527628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1</a:t>
            </a:fld>
            <a:endParaRPr lang="en-IN" spc="10" dirty="0"/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C32FB11F-994D-FC55-16FF-095F2BD65B25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228600" y="1824196"/>
            <a:ext cx="9982200" cy="2443233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SANAPALA SRIDHAR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SkillsBuild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Email Id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sridharsanapala2019@gmail.com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College Name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:Satya Institute Of Technology And Management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College State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Andhra Pradesh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Internship Domain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Cyber Security with kali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 Date and End Date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15/05/2024 – 25/06/2024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7C0606B-2CF9-FE9E-2EC9-C0EA8CA233B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1905000"/>
            <a:ext cx="2667000" cy="247055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8288" y="3175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r>
              <a:rPr lang="en-US" dirty="0"/>
              <a:t>   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IN" dirty="0"/>
              <a:t>            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Hiding Text Inside an Image Using Steganography</a:t>
            </a:r>
          </a:p>
          <a:p>
            <a:r>
              <a:rPr lang="en-US" b="1" dirty="0"/>
              <a:t>  </a:t>
            </a:r>
          </a:p>
          <a:p>
            <a:r>
              <a:rPr lang="en-US" b="1" dirty="0"/>
              <a:t>              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SUBTITLE</a:t>
            </a:r>
          </a:p>
          <a:p>
            <a:endParaRPr lang="en-US" b="1" dirty="0"/>
          </a:p>
          <a:p>
            <a:r>
              <a:rPr lang="en-US" b="1" dirty="0">
                <a:solidFill>
                  <a:srgbClr val="FFC000"/>
                </a:solidFill>
              </a:rPr>
              <a:t>                </a:t>
            </a:r>
            <a:r>
              <a:rPr lang="en-US" sz="2800" b="1" dirty="0">
                <a:solidFill>
                  <a:srgbClr val="FFC000"/>
                </a:solidFill>
              </a:rPr>
              <a:t>A Deep Dive into Steganographic Techniques and Applications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  <a:p>
            <a:endParaRPr lang="en-US" b="1" dirty="0"/>
          </a:p>
          <a:p>
            <a:r>
              <a:rPr lang="en-US" b="1" dirty="0"/>
              <a:t>      Presented by:</a:t>
            </a:r>
            <a:r>
              <a:rPr lang="en-US" dirty="0"/>
              <a:t> </a:t>
            </a:r>
            <a:r>
              <a:rPr lang="en-US" b="1" dirty="0" err="1"/>
              <a:t>S.Sridhar</a:t>
            </a:r>
            <a:endParaRPr lang="en-US" dirty="0"/>
          </a:p>
          <a:p>
            <a:r>
              <a:rPr lang="en-US" b="1" dirty="0"/>
              <a:t>      Date:</a:t>
            </a:r>
            <a:r>
              <a:rPr lang="en-US" dirty="0"/>
              <a:t> 0</a:t>
            </a:r>
            <a:r>
              <a:rPr lang="en-US" b="1" dirty="0"/>
              <a:t>1-07-2024</a:t>
            </a:r>
            <a:endParaRPr lang="en-US" dirty="0"/>
          </a:p>
          <a:p>
            <a:endParaRPr lang="en-IN"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-46038" y="4068702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892892" y="82962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4670425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sz="40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87C8668-6BF9-FE50-5271-8AC6A0461F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049" y="4817026"/>
            <a:ext cx="3610807" cy="202205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1.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Steganography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Definition and purpose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Brief history and origin (from Greek: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steganos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meaning "covered" and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meaning "to write")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2. </a:t>
            </a:r>
            <a:r>
              <a:rPr 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Steganography Works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Process of embedding sensitive information within ordinary files or messages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Extraction of hidden information at the destination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Avoidance of detection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3. </a:t>
            </a:r>
            <a:r>
              <a:rPr lang="en-US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Steganography vs. Encryption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Differences and similarities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Use of steganography as an additional layer of security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4. </a:t>
            </a:r>
            <a:r>
              <a:rPr 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Practical Applications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Everyday uses in digital communications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Examples of steganography in action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5. </a:t>
            </a:r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Techniques and Tools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Various methods of steganography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Popular tools and software for implementing steganography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6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Conclusion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Recap of key points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Importance of steganography in data security</a:t>
            </a:r>
          </a:p>
          <a:p>
            <a:endParaRPr lang="en-IN"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9079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  <a:br>
              <a:rPr lang="en-US" dirty="0"/>
            </a:br>
            <a:endParaRPr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grpSp>
        <p:nvGrpSpPr>
          <p:cNvPr id="23" name="object 2"/>
          <p:cNvGrpSpPr/>
          <p:nvPr/>
        </p:nvGrpSpPr>
        <p:grpSpPr>
          <a:xfrm>
            <a:off x="7460171" y="3123228"/>
            <a:ext cx="2762250" cy="3257550"/>
            <a:chOff x="7991475" y="2933700"/>
            <a:chExt cx="2762250" cy="3257550"/>
          </a:xfrm>
        </p:grpSpPr>
        <p:sp>
          <p:nvSpPr>
            <p:cNvPr id="2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086600" y="77533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304800" y="428489"/>
            <a:ext cx="8256650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3600" spc="5" dirty="0"/>
              <a:t>PROJECT</a:t>
            </a:r>
            <a:r>
              <a:rPr lang="en-US" sz="3600" spc="5" dirty="0"/>
              <a:t> </a:t>
            </a:r>
            <a:r>
              <a:rPr sz="3600" spc="-20" dirty="0"/>
              <a:t>OVERVIEW</a:t>
            </a:r>
            <a:endParaRPr sz="3600" dirty="0"/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A121FDD7-0FD2-6AAA-305E-E47B14DDBC9F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52400" y="1175384"/>
            <a:ext cx="10210800" cy="541686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Introduction to Steganography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Definition and Purpose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Hiding sensitive information within ordinary files, making it undetectable.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Origin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Greek words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steganos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(covered) and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(to write).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6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How It Works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Embedding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Concealing information within ordinary files.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Extraction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Retrieving hidden information at the destination.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Steganography vs. Encryption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Differences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Encryption scrambles data; steganography hides its existence.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Complementary Use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Layers of security.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6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Applications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Use Cases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Digital communications, secure messaging, watermarking.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5. </a:t>
            </a:r>
            <a:r>
              <a:rPr lang="en-US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Techniques and Tools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Methods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Image, audio, video steganography.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Popular Tools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OpenPuff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Steghide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7668" y="192892"/>
            <a:ext cx="11048999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5BF17CC-0DA8-359B-5BE8-49B161DD11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500" y="990600"/>
            <a:ext cx="11048999" cy="587109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sz="16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Government and Military</a:t>
            </a:r>
          </a:p>
          <a:p>
            <a:pPr>
              <a:lnSpc>
                <a:spcPct val="15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Secure Communications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Hide classified information to avoid interception.</a:t>
            </a:r>
          </a:p>
          <a:p>
            <a:pPr>
              <a:lnSpc>
                <a:spcPct val="150000"/>
              </a:lnSpc>
            </a:pPr>
            <a:r>
              <a:rPr lang="en-IN" sz="16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Corporations</a:t>
            </a:r>
          </a:p>
          <a:p>
            <a:pPr>
              <a:lnSpc>
                <a:spcPct val="15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IP Protection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Embed trade secrets within non-sensitive files.</a:t>
            </a:r>
          </a:p>
          <a:p>
            <a:pPr>
              <a:lnSpc>
                <a:spcPct val="15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Watermarking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Protect digital media.</a:t>
            </a:r>
          </a:p>
          <a:p>
            <a:pPr>
              <a:lnSpc>
                <a:spcPct val="150000"/>
              </a:lnSpc>
            </a:pPr>
            <a:r>
              <a:rPr lang="en-IN" sz="16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Journalists and Activists</a:t>
            </a:r>
          </a:p>
          <a:p>
            <a:pPr>
              <a:lnSpc>
                <a:spcPct val="15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Whistleblowing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Transmit sensitive information securely.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Avoiding Censorship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Share information discreetly.</a:t>
            </a:r>
          </a:p>
          <a:p>
            <a:pPr>
              <a:lnSpc>
                <a:spcPct val="150000"/>
              </a:lnSpc>
            </a:pPr>
            <a:r>
              <a:rPr lang="en-IN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Healthcare Providers</a:t>
            </a:r>
          </a:p>
          <a:p>
            <a:pPr>
              <a:lnSpc>
                <a:spcPct val="15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Patient Privacy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Safeguard medical data.</a:t>
            </a:r>
          </a:p>
          <a:p>
            <a:pPr>
              <a:lnSpc>
                <a:spcPct val="150000"/>
              </a:lnSpc>
            </a:pPr>
            <a:r>
              <a:rPr lang="en-I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Individuals</a:t>
            </a:r>
          </a:p>
          <a:p>
            <a:pPr>
              <a:lnSpc>
                <a:spcPct val="15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Personal Privacy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Hide personal messages and files.</a:t>
            </a:r>
          </a:p>
          <a:p>
            <a:pPr>
              <a:lnSpc>
                <a:spcPct val="15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Secure Communication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Exchange sensitive information discreetly.</a:t>
            </a:r>
          </a:p>
          <a:p>
            <a:pPr>
              <a:lnSpc>
                <a:spcPct val="150000"/>
              </a:lnSpc>
            </a:pPr>
            <a:r>
              <a:rPr lang="en-IN" sz="16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Cybersecurity Professionals</a:t>
            </a:r>
          </a:p>
          <a:p>
            <a:pPr>
              <a:lnSpc>
                <a:spcPct val="15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Forensics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Detect and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hidden data in digital investigations.</a:t>
            </a:r>
          </a:p>
          <a:p>
            <a:pPr>
              <a:lnSpc>
                <a:spcPct val="150000"/>
              </a:lnSpc>
            </a:pPr>
            <a:endParaRPr lang="en-IN" sz="16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74739" y="24258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8602" y="190500"/>
            <a:ext cx="11208066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 dirty="0"/>
              <a:t>Y</a:t>
            </a: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Rectangle 1">
            <a:extLst>
              <a:ext uri="{FF2B5EF4-FFF2-40B4-BE49-F238E27FC236}">
                <a16:creationId xmlns:a16="http://schemas.microsoft.com/office/drawing/2014/main" id="{F0EDFB02-C505-DC82-F280-C1391012E2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815671"/>
            <a:ext cx="10668000" cy="559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>
                <a:solidFill>
                  <a:srgbClr val="00B0F0"/>
                </a:solidFill>
              </a:rPr>
              <a:t>Educational Engagement</a:t>
            </a:r>
            <a:endParaRPr lang="en-US" sz="1600" dirty="0">
              <a:solidFill>
                <a:srgbClr val="00B0F0"/>
              </a:solidFill>
            </a:endParaRP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/>
              <a:t>Solution</a:t>
            </a:r>
            <a:r>
              <a:rPr lang="en-US" sz="1600" dirty="0"/>
              <a:t>: Start with a captivating story or fact about steganography.</a:t>
            </a: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/>
              <a:t>Value</a:t>
            </a:r>
            <a:r>
              <a:rPr lang="en-US" sz="1600" dirty="0"/>
              <a:t>: Spark curiosity and educate on the art of hidden information.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Technical Mastery</a:t>
            </a:r>
            <a:endParaRPr lang="en-US" sz="1600" dirty="0">
              <a:solidFill>
                <a:schemeClr val="accent6">
                  <a:lumMod val="5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/>
              <a:t>Solution</a:t>
            </a:r>
            <a:r>
              <a:rPr lang="en-US" sz="1600" dirty="0"/>
              <a:t>: Explain techniques like LSB insertion and spatial domain methods.</a:t>
            </a: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/>
              <a:t>Value</a:t>
            </a:r>
            <a:r>
              <a:rPr lang="en-US" sz="1600" dirty="0"/>
              <a:t>: Empower with technical skills for enhanced security.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>
                <a:solidFill>
                  <a:srgbClr val="FF0000"/>
                </a:solidFill>
              </a:rPr>
              <a:t>Practical Applications</a:t>
            </a:r>
            <a:endParaRPr lang="en-US" sz="1600" dirty="0">
              <a:solidFill>
                <a:srgbClr val="FF0000"/>
              </a:solidFill>
            </a:endParaRP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/>
              <a:t>Solution</a:t>
            </a:r>
            <a:r>
              <a:rPr lang="en-US" sz="1600" dirty="0"/>
              <a:t>: Show real-world examples like digital watermarking and covert communication.</a:t>
            </a: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/>
              <a:t>Value</a:t>
            </a:r>
            <a:r>
              <a:rPr lang="en-US" sz="1600" dirty="0"/>
              <a:t>: Demonstrate practical uses in safeguarding information.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>
                <a:solidFill>
                  <a:srgbClr val="7030A0"/>
                </a:solidFill>
              </a:rPr>
              <a:t>Advantages Over Traditional Security</a:t>
            </a:r>
            <a:endParaRPr lang="en-US" sz="1600" dirty="0">
              <a:solidFill>
                <a:srgbClr val="7030A0"/>
              </a:solidFill>
            </a:endParaRP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/>
              <a:t>Solution</a:t>
            </a:r>
            <a:r>
              <a:rPr lang="en-US" sz="1600" dirty="0"/>
              <a:t>: Compare with traditional encryption.</a:t>
            </a: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/>
              <a:t>Value</a:t>
            </a:r>
            <a:r>
              <a:rPr lang="en-US" sz="1600" dirty="0"/>
              <a:t>: Highlight stealth capabilities and data protection.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>
                <a:solidFill>
                  <a:schemeClr val="accent2"/>
                </a:solidFill>
              </a:rPr>
              <a:t>Future Innovations</a:t>
            </a:r>
            <a:endParaRPr lang="en-US" sz="1600" dirty="0">
              <a:solidFill>
                <a:schemeClr val="accent2"/>
              </a:solidFill>
            </a:endParaRP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/>
              <a:t>Solution</a:t>
            </a:r>
            <a:r>
              <a:rPr lang="en-US" sz="1600" dirty="0"/>
              <a:t>: Discuss trends like AI-driven steganography.</a:t>
            </a: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/>
              <a:t>Value</a:t>
            </a:r>
            <a:r>
              <a:rPr lang="en-US" sz="1600" dirty="0"/>
              <a:t>: Inspire innovation and future discussions on data privacy.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7162800" y="6119682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40115" y="2286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34291" y="6291581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09785" y="9525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sz="4250" spc="10" dirty="0"/>
              <a:t>WOW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YOUR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CAFE1B9-7029-4AD5-622B-F6386E283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6182" y="1219200"/>
            <a:ext cx="10896218" cy="5867400"/>
          </a:xfrm>
        </p:spPr>
        <p:txBody>
          <a:bodyPr/>
          <a:lstStyle/>
          <a:p>
            <a:r>
              <a:rPr lang="en-US" sz="2400" b="1" dirty="0"/>
              <a:t>Customizing Your Steganography Project</a:t>
            </a:r>
          </a:p>
          <a:p>
            <a:endParaRPr lang="en-US" b="1" dirty="0"/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rgbClr val="00B0F0"/>
                </a:solidFill>
              </a:rPr>
              <a:t>Personal Touch in Educational Engagement</a:t>
            </a:r>
            <a:endParaRPr lang="en-US" dirty="0">
              <a:solidFill>
                <a:srgbClr val="00B0F0"/>
              </a:solidFill>
            </a:endParaRPr>
          </a:p>
          <a:p>
            <a:pPr lvl="1"/>
            <a:r>
              <a:rPr lang="en-US" b="1" dirty="0"/>
              <a:t>Solution</a:t>
            </a:r>
            <a:r>
              <a:rPr lang="en-US" dirty="0"/>
              <a:t>: Start with a personal anecdote or inspiring story related to steganography.</a:t>
            </a:r>
          </a:p>
          <a:p>
            <a:pPr lvl="1"/>
            <a:r>
              <a:rPr lang="en-US" b="1" dirty="0"/>
              <a:t>Value</a:t>
            </a:r>
            <a:r>
              <a:rPr lang="en-US" dirty="0"/>
              <a:t>: Create a relatable and engaging introduction that captivates the audience.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chemeClr val="accent3"/>
                </a:solidFill>
              </a:rPr>
              <a:t>Innovative Technical Mastery</a:t>
            </a:r>
            <a:endParaRPr lang="en-US" dirty="0">
              <a:solidFill>
                <a:schemeClr val="accent3"/>
              </a:solidFill>
            </a:endParaRPr>
          </a:p>
          <a:p>
            <a:pPr lvl="1"/>
            <a:r>
              <a:rPr lang="en-US" b="1" dirty="0"/>
              <a:t>Solution</a:t>
            </a:r>
            <a:r>
              <a:rPr lang="en-US" dirty="0"/>
              <a:t>: Develop and demo a custom tool for hiding and revealing messages in images.</a:t>
            </a:r>
          </a:p>
          <a:p>
            <a:pPr lvl="1"/>
            <a:r>
              <a:rPr lang="en-US" b="1" dirty="0"/>
              <a:t>Value</a:t>
            </a:r>
            <a:r>
              <a:rPr lang="en-US" dirty="0"/>
              <a:t>: Showcase your technical skills and creativity with a practical demonstration.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Unique Practical Applications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b="1" dirty="0"/>
              <a:t>Solution</a:t>
            </a:r>
            <a:r>
              <a:rPr lang="en-US" dirty="0"/>
              <a:t>: Highlight novel uses like embedding messages in social media images or AR.</a:t>
            </a:r>
          </a:p>
          <a:p>
            <a:pPr lvl="1"/>
            <a:r>
              <a:rPr lang="en-US" b="1" dirty="0"/>
              <a:t>Value</a:t>
            </a:r>
            <a:r>
              <a:rPr lang="en-US" dirty="0"/>
              <a:t>: Inspire with innovative and unexpected applications of steganography.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rgbClr val="7030A0"/>
                </a:solidFill>
              </a:rPr>
              <a:t>Compelling Comparative Analysis</a:t>
            </a:r>
            <a:endParaRPr lang="en-US" dirty="0">
              <a:solidFill>
                <a:srgbClr val="7030A0"/>
              </a:solidFill>
            </a:endParaRPr>
          </a:p>
          <a:p>
            <a:pPr lvl="1"/>
            <a:r>
              <a:rPr lang="en-US" b="1" dirty="0"/>
              <a:t>Solution</a:t>
            </a:r>
            <a:r>
              <a:rPr lang="en-US" dirty="0"/>
              <a:t>: Create interactive comparisons of encrypted vs. </a:t>
            </a:r>
            <a:r>
              <a:rPr lang="en-US" dirty="0" err="1"/>
              <a:t>steganographically</a:t>
            </a:r>
            <a:r>
              <a:rPr lang="en-US" dirty="0"/>
              <a:t> hidden data.</a:t>
            </a:r>
          </a:p>
          <a:p>
            <a:pPr lvl="1"/>
            <a:r>
              <a:rPr lang="en-US" b="1" dirty="0"/>
              <a:t>Value</a:t>
            </a:r>
            <a:r>
              <a:rPr lang="en-US" dirty="0"/>
              <a:t>: Engage the audience with interactive elements that illustrate key advantages.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Forward-Thinking Future Innovations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pPr lvl="1"/>
            <a:r>
              <a:rPr lang="en-US" b="1" dirty="0"/>
              <a:t>Solution</a:t>
            </a:r>
            <a:r>
              <a:rPr lang="en-US" dirty="0"/>
              <a:t>: Share your vision for AI-driven steganography and quantum-resistant techniques.</a:t>
            </a:r>
          </a:p>
          <a:p>
            <a:pPr lvl="1"/>
            <a:r>
              <a:rPr lang="en-US" b="1" dirty="0"/>
              <a:t>Value</a:t>
            </a:r>
            <a:r>
              <a:rPr lang="en-US" dirty="0"/>
              <a:t>: Position yourself as a thought leader with forward-thinking insights.</a:t>
            </a:r>
          </a:p>
          <a:p>
            <a:endParaRPr lang="en-IN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7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391518" y="61880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210800" y="129222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62884" y="66452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4" y="291147"/>
            <a:ext cx="4518025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15F65E6C-D517-C630-FBD4-D08F188D8D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138745"/>
            <a:ext cx="10918826" cy="535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N" b="1" dirty="0">
                <a:solidFill>
                  <a:srgbClr val="00B050"/>
                </a:solidFill>
              </a:rPr>
              <a:t>Requirements Gathering:</a:t>
            </a:r>
            <a:endParaRPr lang="en-IN" dirty="0">
              <a:solidFill>
                <a:srgbClr val="00B05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Use Case Analysis and User Stories for defining requirements.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Identify stakeholders and scenarios (e.g., embedding, extracting messages).</a:t>
            </a:r>
          </a:p>
          <a:p>
            <a:r>
              <a:rPr lang="en-IN" b="1" dirty="0">
                <a:solidFill>
                  <a:srgbClr val="FF0000"/>
                </a:solidFill>
              </a:rPr>
              <a:t>System Design:</a:t>
            </a:r>
            <a:endParaRPr lang="en-IN" dirty="0">
              <a:solidFill>
                <a:srgbClr val="FF00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Utilize UML diagrams (Use Case, Sequence, Class) for visualization.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Design modular components like </a:t>
            </a:r>
            <a:r>
              <a:rPr lang="en-IN" dirty="0" err="1"/>
              <a:t>ImageHandler</a:t>
            </a:r>
            <a:r>
              <a:rPr lang="en-IN" dirty="0"/>
              <a:t> and </a:t>
            </a:r>
            <a:r>
              <a:rPr lang="en-IN" dirty="0" err="1"/>
              <a:t>EncryptionModule</a:t>
            </a:r>
            <a:r>
              <a:rPr lang="en-IN" dirty="0"/>
              <a:t>.</a:t>
            </a:r>
          </a:p>
          <a:p>
            <a:r>
              <a:rPr lang="en-IN" b="1" dirty="0">
                <a:solidFill>
                  <a:schemeClr val="accent6"/>
                </a:solidFill>
              </a:rPr>
              <a:t>Development Approach:</a:t>
            </a:r>
            <a:endParaRPr lang="en-IN" dirty="0">
              <a:solidFill>
                <a:schemeClr val="accent6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Adopt Agile Software Development.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Ensure flexibility for evolving requirements and security updates.</a:t>
            </a:r>
          </a:p>
          <a:p>
            <a:r>
              <a:rPr lang="en-IN" b="1" dirty="0">
                <a:solidFill>
                  <a:srgbClr val="7030A0"/>
                </a:solidFill>
              </a:rPr>
              <a:t>Utilization of Technology Principles</a:t>
            </a:r>
          </a:p>
          <a:p>
            <a:r>
              <a:rPr lang="en-IN" b="1" dirty="0">
                <a:solidFill>
                  <a:srgbClr val="FFC000"/>
                </a:solidFill>
              </a:rPr>
              <a:t>Technology Selection:</a:t>
            </a:r>
            <a:endParaRPr lang="en-IN" dirty="0">
              <a:solidFill>
                <a:srgbClr val="FFC0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Choose Python (e.g., </a:t>
            </a:r>
            <a:r>
              <a:rPr lang="en-IN" dirty="0" err="1"/>
              <a:t>stegano</a:t>
            </a:r>
            <a:r>
              <a:rPr lang="en-IN" dirty="0"/>
              <a:t>, cryptography libraries).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Select AES for encryption and embedding.</a:t>
            </a:r>
          </a:p>
          <a:p>
            <a:r>
              <a:rPr lang="en-IN" b="1" dirty="0">
                <a:solidFill>
                  <a:srgbClr val="C00000"/>
                </a:solidFill>
              </a:rPr>
              <a:t>Implementation Techniques:</a:t>
            </a:r>
            <a:endParaRPr lang="en-IN" dirty="0">
              <a:solidFill>
                <a:srgbClr val="C000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Use LSB Substitution for embedding data with minimal visual impact.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Apply steganalysis for enhanced security.</a:t>
            </a:r>
          </a:p>
          <a:p>
            <a:r>
              <a:rPr lang="en-IN" b="1" dirty="0">
                <a:solidFill>
                  <a:srgbClr val="002060"/>
                </a:solidFill>
              </a:rPr>
              <a:t>Security Considerations:</a:t>
            </a:r>
            <a:endParaRPr lang="en-IN" dirty="0">
              <a:solidFill>
                <a:srgbClr val="00206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Encrypt messages before embedding.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Use checksums for data integrity.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066144" y="5991987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05600" y="3048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601200" y="6464300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04800" y="76200"/>
            <a:ext cx="11131867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201DC6A-25ED-ABB3-0D36-9D4AA645A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800" y="914401"/>
            <a:ext cx="10761344" cy="5816977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b="1" dirty="0">
                <a:solidFill>
                  <a:srgbClr val="C00000"/>
                </a:solidFill>
              </a:rPr>
              <a:t>Functional System Implementation: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lang="en-US" dirty="0"/>
              <a:t>Developed a steganographic tool using LSB substitution and AES encryption for secure message embedding and extraction.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Clear Requirements Achievement: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Defined precise functional and non-functional requirements through use case analysis to ensure the tool meets high standards of security, performance, and usability.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rgbClr val="FFC000"/>
                </a:solidFill>
              </a:rPr>
              <a:t>Structured System Design:</a:t>
            </a:r>
            <a:endParaRPr lang="en-US" dirty="0">
              <a:solidFill>
                <a:srgbClr val="FFC000"/>
              </a:solidFill>
            </a:endParaRPr>
          </a:p>
          <a:p>
            <a:pPr lvl="1"/>
            <a:r>
              <a:rPr lang="en-US" dirty="0"/>
              <a:t>Created detailed UML diagrams (Use Case, Sequence, Class) to visualize system components, promoting modular design, scalability, and reusability.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rgbClr val="00B050"/>
                </a:solidFill>
              </a:rPr>
              <a:t>Agile Development Benefits:</a:t>
            </a:r>
            <a:endParaRPr lang="en-US" dirty="0">
              <a:solidFill>
                <a:srgbClr val="00B050"/>
              </a:solidFill>
            </a:endParaRPr>
          </a:p>
          <a:p>
            <a:pPr lvl="1"/>
            <a:r>
              <a:rPr lang="en-US" dirty="0"/>
              <a:t>Adopted Agile methodology for iterative development and continuous improvement, adapting quickly to changes based on stakeholder feedback.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rgbClr val="00B0F0"/>
                </a:solidFill>
              </a:rPr>
              <a:t>Effective Technology Integration:</a:t>
            </a:r>
            <a:endParaRPr lang="en-US" dirty="0">
              <a:solidFill>
                <a:srgbClr val="00B0F0"/>
              </a:solidFill>
            </a:endParaRPr>
          </a:p>
          <a:p>
            <a:pPr lvl="1"/>
            <a:r>
              <a:rPr lang="en-US" dirty="0"/>
              <a:t>Leveraged Python with </a:t>
            </a:r>
            <a:r>
              <a:rPr lang="en-US" dirty="0" err="1"/>
              <a:t>stegano</a:t>
            </a:r>
            <a:r>
              <a:rPr lang="en-US" dirty="0"/>
              <a:t> and cryptography libraries to implement robust functionality, enhancing secure message handling capabilities.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rgbClr val="002060"/>
                </a:solidFill>
              </a:rPr>
              <a:t>Secure Implementation Techniques:</a:t>
            </a:r>
            <a:endParaRPr lang="en-US" dirty="0">
              <a:solidFill>
                <a:srgbClr val="002060"/>
              </a:solidFill>
            </a:endParaRPr>
          </a:p>
          <a:p>
            <a:pPr lvl="1"/>
            <a:r>
              <a:rPr lang="en-US" dirty="0"/>
              <a:t>Implemented LSB substitution and steganalysis techniques to ensure confidentiality and protection against detection.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Enhanced Data Security Measures: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pPr lvl="1"/>
            <a:r>
              <a:rPr lang="en-US" dirty="0"/>
              <a:t>Integrated message encryption and checksums for comprehensive data integrity verification and enhanced security during communication.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</TotalTime>
  <Words>1048</Words>
  <Application>Microsoft Office PowerPoint</Application>
  <PresentationFormat>Widescreen</PresentationFormat>
  <Paragraphs>162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Times New Roman</vt:lpstr>
      <vt:lpstr>Trebuchet MS</vt:lpstr>
      <vt:lpstr>Office Theme</vt:lpstr>
      <vt:lpstr>PowerPoint Presentation</vt:lpstr>
      <vt:lpstr>PROJECT TITLE</vt:lpstr>
      <vt:lpstr>AGENDA </vt:lpstr>
      <vt:lpstr>PROJECT OVERVIEW</vt:lpstr>
      <vt:lpstr>WHO ARE THE END USERS?</vt:lpstr>
      <vt:lpstr>YOUR SOLUTION AND ITS VALUE PROPOSITION</vt:lpstr>
      <vt:lpstr>THE WOW IN YOUR SOLUTION</vt:lpstr>
      <vt:lpstr>PowerPoint Presentation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SRIDHAR</dc:creator>
  <cp:lastModifiedBy>SRIDHAR SANAPALA</cp:lastModifiedBy>
  <cp:revision>5</cp:revision>
  <dcterms:created xsi:type="dcterms:W3CDTF">2024-06-03T05:48:59Z</dcterms:created>
  <dcterms:modified xsi:type="dcterms:W3CDTF">2024-07-11T14:33:57Z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2024-06-03T00:00:00Z</vt:filetime>
  </property>
</Properties>
</file>