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2F95-F3A4-4361-94AF-170F6D93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CA351-A8C7-456C-8F6D-587A347B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9B20-F106-4D7B-B742-BFC77FE4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9BDE-CBD6-42B9-839E-7B70BE32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DF83-51C4-4B3B-9A04-B1762147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E15D-283A-4694-B38D-DF301207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4BBD3-0616-44DE-9AC7-DCF87665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1EBAB-4955-40D2-B137-0A18B9DD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1C1F-4DB5-401C-8838-1090525C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3ABD-A83B-4994-B383-A27A99E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EC40F-05E0-4C04-81AF-63A9E3281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33DF-3908-414B-8B0D-7CCD06C3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FB43-B93D-4400-A0A9-26BBF9C8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8763-2A26-43A5-8404-1DE0258C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BA53-091F-41B3-9D0E-59682BB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3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749A-AFE7-476E-91E4-C1E851F9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54ED-1F53-42D7-BD1E-7B89366F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CD91-7482-4B06-A9CC-C6B0FBBA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E090-34C5-41D2-9457-2291C2E8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9AFB-18C4-432E-A6F4-33C5163D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1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225-8E0F-48A4-A20F-6D6B24B5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A116-7858-4269-9983-41F16F25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B33C-FC6F-445B-AA97-9FDB4C4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7F3B-8381-4683-A740-1EDA036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1968-9BBB-492F-B9C9-6A3CA4F9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DE4C-528B-4CA3-854C-AFE06954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576D-B9EB-40A1-AC3E-B3A4DF60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D9F70-3501-4DB2-A417-FB0188F0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7607E-EFE7-4930-ACB5-F0EBC1DF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6A1E-751F-42E1-B3CE-564F2C4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5863C-017C-4937-9448-42F5A8A8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EE00-6C4C-4410-B34C-84AE7D07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31A7F-8E2C-46BB-BD93-D6B5F685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C1EE3-A5EC-4261-8708-27164C80C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6E5D6-EA3F-4941-96B0-F96CAC17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889AD-284B-4BD1-8DF2-B4EABC6EA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A2D36-27C5-4CE1-BD34-495F9BED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A75CF-30D5-4E3D-87AC-A94AF226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55D9C-9BFC-4E18-89DF-F943B2B3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DCD9-6129-4BFE-8543-0DC17FA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99D7-4E8D-4B59-9EF4-7C96EB57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507BF-2AC9-4798-8C79-AD12208A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937A6-DD0D-41C0-83A0-FDDE655F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9149C-860F-4EA5-B4E3-D7AF562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252F4-B327-4F42-A7DC-A06CD5DB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4371-E458-4AE9-8977-3F23481D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8A31-73ED-4AF6-884F-140289A1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3754-DFFC-4A9F-AAD8-BADC04A12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470FC-944C-4F5C-B2F9-6B89BB4F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801AF-1C9F-4B99-950B-114A7B14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FB2A-CA6E-4CF7-BC4D-1DADC06C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6C20-DFDE-417F-8F5A-03F1F7A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FA8C-1484-4D47-AA25-2B3A5C24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85DE3-1414-4BB5-A4AD-360E97C1C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01AD5-FCBA-49BC-AEDE-E260D784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E41A-80B2-4DD6-B640-4D969FEF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110AC-C3EE-4FB0-A0DE-70CEE151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5432-E7AE-40FD-890D-B87B7A1D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EBD72-99DF-4976-A57F-6CFA4F97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B97D-0E57-4467-8F1D-F299D8E7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6503-0670-486A-84E0-FC8ADB2FD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8518-8B9D-4106-B4D7-A750FCE2A2D2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D2D5-A913-40F7-9A4B-91FBBF1B3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1754-CA88-46EE-85D6-49F766CA1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EF37-92D0-433C-9E2F-1F961038F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964C-8940-4F65-8E81-3C8428C8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2" y="124287"/>
            <a:ext cx="1793290" cy="62143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630DE9-BB17-435D-A719-A0C82AC0B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8070" y="1058605"/>
            <a:ext cx="1136637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stack is a linear data structure that stores items in a Last-In/First-Out (LIFO) or First-In/Last-Out (FILO) manner. In stack, a new element is added at one end and an element is removed from that end only. The insert and delete operations are often called push and pop.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operations in stack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 operation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operation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38D6C-6425-4FB7-A1CF-B1E2EEE90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030461"/>
            <a:ext cx="7124700" cy="28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953A-57C9-4749-8EF9-5F136196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1A8F-21CC-4034-A0A2-467C8758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data into the stack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 – adds an element at the top of the stack.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546A5-D127-4ECD-9438-037F0ACC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2894120"/>
            <a:ext cx="4295775" cy="34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CBC3-66E4-4FE0-B1C6-191BF2B1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DEA8-8FE9-41F5-891E-F2C6DE95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447060"/>
            <a:ext cx="10581443" cy="47299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data from the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 – removes an element from the top of the stack.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8ADC1-7D27-47CA-B9CF-E9ABD300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3124940"/>
            <a:ext cx="4295775" cy="26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3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4EB3-4FE8-4D89-8B59-B37EE709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2845988" y="-621628"/>
            <a:ext cx="45719" cy="55948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2C47BD-B639-4E8A-B136-A2659B0C9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6231" y="99493"/>
            <a:ext cx="10980938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def_init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.items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.items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data):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.items.append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.items.pop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(‘push&lt;value&gt;’)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(‘pop’)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(‘quit’)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(‘What would you like to do?’).split()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].strip().lower()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‘push’: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(do[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‘pop’: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s.is_empty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(‘Stack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empty’)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(‘Popped value:’,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s.pop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’quit’: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5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332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STACK</vt:lpstr>
      <vt:lpstr>Push operation </vt:lpstr>
      <vt:lpstr>Pop operation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Pulla Vidya</dc:creator>
  <cp:lastModifiedBy>Pulla Vidya</cp:lastModifiedBy>
  <cp:revision>7</cp:revision>
  <dcterms:created xsi:type="dcterms:W3CDTF">2020-04-22T15:40:46Z</dcterms:created>
  <dcterms:modified xsi:type="dcterms:W3CDTF">2020-04-22T17:02:12Z</dcterms:modified>
</cp:coreProperties>
</file>