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08F3-6964-4E53-BAC5-EE4D8114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E0AC1-6A73-4695-9ABE-99FDBFD49C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17FED-D071-4977-AFD3-02AC899C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74480-15B2-4929-A07D-8A6D9ED6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4232E-CFA9-45E0-97A6-A5D424A9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42024-2A88-4502-A13C-5A024BB5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0D3559-4FB7-45D6-8A50-057B1F82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7BE86-E19B-4758-9851-5B978D63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39CB1-7487-4977-84F6-01254DF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9E9C7-6DAC-42C0-9A6E-FA67E22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A8B285-3F2A-4B5E-89F2-1111ACDA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4176FC-3C5B-41FF-A4E5-95F58AB6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3EFE3-3C01-4905-8F6C-527642E6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9815C-2918-4FE0-8E9F-DE843D39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D7FB2-0470-47A6-AD29-A5B55E51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EDBEA-B8CD-43A6-BD82-196164DB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5AC5-D1D0-43C5-A9C1-B6EB1A02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3047C-6D06-4099-84F4-E2563576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945EE-2574-424F-BC7A-C8B288C8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7D6A0-C003-41C6-BE1C-08F97823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389EAD6-D88A-4BE6-A151-FA4B2E9F3D6B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6C502-CC22-41A6-B16B-60B906A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6B6BB-E3E4-48DA-9894-23A5392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5967F-60BF-419E-A134-5A765A36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C9647-0808-4D9C-875A-39A0D93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F0779-4F84-421C-A056-8E4C61A6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AFDF-48C9-4175-824C-99ABDF95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F96F3-5689-4E3F-8E4C-067262F2F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D1D68-85D3-4E07-A8E6-61956447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6242-6794-46BD-8E0E-AFCB5D4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8644D-8314-469C-A7DB-C07E74E2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509BB-D3CE-4536-9C2E-9D58FB8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0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6D53D-CFEA-475A-B659-140FFFCA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8365-46DE-4F2A-B400-DC5E1DEC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268F71-E08A-4EC9-8370-CFEF9EDE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8D1C5-4248-45C1-A18D-9D2A2ED4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26B494-FB2A-46B1-A42D-AC683AAB9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86242-A361-4215-9372-534E37CB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B71F39-BC5F-4974-B035-5E2C5398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C01CE8-A386-4D4B-80A5-94CFCCE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8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70DB3-0A9E-4C97-89A4-08E6823D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B4B466-FE54-4965-A39F-709CFA66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CEE6C-5696-483A-9C83-6EA028C7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94962C-FE7A-4540-BA1A-BBA72C3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520EE9-EF86-4BF5-9917-C427A70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F934A9-FDC2-48D1-B8B8-E013746B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20B6DF-416B-40FA-858F-9BF4A703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4F1E4-C31A-47F1-A3F0-E802BF24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ED899-C040-4173-870A-83CAA804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967FDA-A937-407F-A535-41C60012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5424-1EA5-4A21-B22E-4631CA2B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42904-CDAD-4417-B1E0-7D6EE2C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9C39-5AFD-4323-BD4B-A9BD2C73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7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8A7C6-3754-4E4E-9D93-21848332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572DB6-E3E1-4FBE-8719-A505F5DD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91923-EE2A-424B-BF0A-AF38335C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2C502-1851-4C30-83D7-3CC9A617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7E0EC-F2AC-47FF-B141-FD010DD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A736F-8F06-42D0-9D7C-75A3098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A04513-3360-4602-B53F-679FA50E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</a:t>
            </a:r>
            <a:r>
              <a:rPr lang="de-DE" dirty="0" err="1"/>
              <a:t>bearbeitenz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BA5BF-616A-43B8-894D-F2FF9EB2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E58B1-93EC-4E77-B768-9EBFCC89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0CAB-C411-4382-881D-402114AB875D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50807-6AF3-4453-A01C-542AAC285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505CD-0B9A-4D36-940D-50C80ACB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okenscriptOT-Bold" panose="04010805040101010101" pitchFamily="82" charset="0"/>
          <a:ea typeface="+mj-ea"/>
          <a:cs typeface="BrokenscriptOT-Bold" panose="04010805040101010101" pitchFamily="8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176E-FF5E-4A05-8045-897A798C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02281"/>
            <a:ext cx="9144000" cy="2387600"/>
          </a:xfrm>
        </p:spPr>
        <p:txBody>
          <a:bodyPr/>
          <a:lstStyle/>
          <a:p>
            <a:r>
              <a:rPr lang="en-GB" b="1" dirty="0" err="1">
                <a:solidFill>
                  <a:schemeClr val="bg1"/>
                </a:solidFill>
                <a:latin typeface="BrokenscriptOT-Bold" panose="04010805040101010101" pitchFamily="82" charset="0"/>
                <a:cs typeface="BrokenscriptOT-Bold" panose="04010805040101010101" pitchFamily="82" charset="0"/>
              </a:rPr>
              <a:t>Schrat</a:t>
            </a:r>
            <a:endParaRPr lang="en-GB" b="1" dirty="0">
              <a:solidFill>
                <a:schemeClr val="bg1"/>
              </a:solidFill>
              <a:latin typeface="BrokenscriptOT-Bold" panose="04010805040101010101" pitchFamily="82" charset="0"/>
              <a:cs typeface="BrokenscriptOT-Bold" panose="04010805040101010101" pitchFamily="8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5311BC-C9A7-4916-8BF8-DC23477D4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956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Pascal </a:t>
            </a:r>
            <a:r>
              <a:rPr lang="en-GB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Felber</a:t>
            </a:r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, Sebastian Riedi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EDD71C-13B3-489A-8E49-C95F2227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5" y="1402281"/>
            <a:ext cx="1438469" cy="14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06CDE-70F1-4F38-9424-135D3E4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F56A8-D980-4B64-B184-F798010C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Agency FB</vt:lpstr>
      <vt:lpstr>Arial</vt:lpstr>
      <vt:lpstr>BrokenscriptOT-Bold</vt:lpstr>
      <vt:lpstr>Calibri</vt:lpstr>
      <vt:lpstr>Office</vt:lpstr>
      <vt:lpstr>Schrat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Schrat</dc:title>
  <dc:creator>Sebastian Riedi</dc:creator>
  <cp:lastModifiedBy>Sebastian Riedi</cp:lastModifiedBy>
  <cp:revision>5</cp:revision>
  <dcterms:created xsi:type="dcterms:W3CDTF">2017-10-09T12:21:20Z</dcterms:created>
  <dcterms:modified xsi:type="dcterms:W3CDTF">2017-10-09T12:36:55Z</dcterms:modified>
</cp:coreProperties>
</file>