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436" y="504826"/>
            <a:ext cx="8825658" cy="1409700"/>
          </a:xfrm>
        </p:spPr>
        <p:txBody>
          <a:bodyPr/>
          <a:lstStyle/>
          <a:p>
            <a:r>
              <a:rPr lang="en-US" sz="4000" dirty="0" smtClean="0"/>
              <a:t>Hotel Bookings Dashboard</a:t>
            </a:r>
            <a:endParaRPr lang="en-IN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2038" y="2695873"/>
            <a:ext cx="409169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Bookings: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119,390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Cancelled Bookings: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44,224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Cancellation Rate: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37%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6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14" y="966788"/>
            <a:ext cx="8825658" cy="1695450"/>
          </a:xfrm>
        </p:spPr>
        <p:txBody>
          <a:bodyPr/>
          <a:lstStyle/>
          <a:p>
            <a:r>
              <a:rPr lang="en-US" sz="2000" dirty="0" smtClean="0"/>
              <a:t>Guests Bookings History </a:t>
            </a:r>
            <a:endParaRPr lang="en-IN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03314" y="3281839"/>
          <a:ext cx="8947148" cy="1737360"/>
        </p:xfrm>
        <a:graphic>
          <a:graphicData uri="http://schemas.openxmlformats.org/drawingml/2006/table">
            <a:tbl>
              <a:tblPr/>
              <a:tblGrid>
                <a:gridCol w="2236787">
                  <a:extLst>
                    <a:ext uri="{9D8B030D-6E8A-4147-A177-3AD203B41FA5}">
                      <a16:colId xmlns:a16="http://schemas.microsoft.com/office/drawing/2014/main" val="2617014902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583627107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715813273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92444752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Guest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Total Guests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Cancelled Bookings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Cancellation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93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Couples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81,560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32,424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3191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15,253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5,245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862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Single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22,577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6,555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572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3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68455"/>
              </p:ext>
            </p:extLst>
          </p:nvPr>
        </p:nvGraphicFramePr>
        <p:xfrm>
          <a:off x="1431927" y="1543050"/>
          <a:ext cx="8947148" cy="1371600"/>
        </p:xfrm>
        <a:graphic>
          <a:graphicData uri="http://schemas.openxmlformats.org/drawingml/2006/table">
            <a:tbl>
              <a:tblPr/>
              <a:tblGrid>
                <a:gridCol w="2236787">
                  <a:extLst>
                    <a:ext uri="{9D8B030D-6E8A-4147-A177-3AD203B41FA5}">
                      <a16:colId xmlns:a16="http://schemas.microsoft.com/office/drawing/2014/main" val="2001638813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537521469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4235220708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04373922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 dirty="0"/>
                        <a:t>Hotel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Total Bookings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Cancelled Bookings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Cancellation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581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City Hotel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79,330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33,102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41.7%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7982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Resort Hotel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40,060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11,122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27.7%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0132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07734" y="976552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Hotel Type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35121"/>
              </p:ext>
            </p:extLst>
          </p:nvPr>
        </p:nvGraphicFramePr>
        <p:xfrm>
          <a:off x="1431927" y="4193382"/>
          <a:ext cx="8947148" cy="1371600"/>
        </p:xfrm>
        <a:graphic>
          <a:graphicData uri="http://schemas.openxmlformats.org/drawingml/2006/table">
            <a:tbl>
              <a:tblPr/>
              <a:tblGrid>
                <a:gridCol w="2236787">
                  <a:extLst>
                    <a:ext uri="{9D8B030D-6E8A-4147-A177-3AD203B41FA5}">
                      <a16:colId xmlns:a16="http://schemas.microsoft.com/office/drawing/2014/main" val="272944434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195533337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3362374345"/>
                    </a:ext>
                  </a:extLst>
                </a:gridCol>
                <a:gridCol w="2236787">
                  <a:extLst>
                    <a:ext uri="{9D8B030D-6E8A-4147-A177-3AD203B41FA5}">
                      <a16:colId xmlns:a16="http://schemas.microsoft.com/office/drawing/2014/main" val="70453478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Room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Total Guests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Cancelled Bookings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Cancellation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408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Desired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104,473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43,422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41.6%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7247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Undesired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14,917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34871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1507734" y="3565802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Room Status</a:t>
            </a:r>
          </a:p>
        </p:txBody>
      </p:sp>
    </p:spTree>
    <p:extLst>
      <p:ext uri="{BB962C8B-B14F-4D97-AF65-F5344CB8AC3E}">
        <p14:creationId xmlns:p14="http://schemas.microsoft.com/office/powerpoint/2010/main" val="299613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10942"/>
              </p:ext>
            </p:extLst>
          </p:nvPr>
        </p:nvGraphicFramePr>
        <p:xfrm>
          <a:off x="1657351" y="1578768"/>
          <a:ext cx="7322342" cy="4086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3298">
                  <a:extLst>
                    <a:ext uri="{9D8B030D-6E8A-4147-A177-3AD203B41FA5}">
                      <a16:colId xmlns:a16="http://schemas.microsoft.com/office/drawing/2014/main" val="1435686212"/>
                    </a:ext>
                  </a:extLst>
                </a:gridCol>
                <a:gridCol w="3407426">
                  <a:extLst>
                    <a:ext uri="{9D8B030D-6E8A-4147-A177-3AD203B41FA5}">
                      <a16:colId xmlns:a16="http://schemas.microsoft.com/office/drawing/2014/main" val="2705232227"/>
                    </a:ext>
                  </a:extLst>
                </a:gridCol>
                <a:gridCol w="2271618">
                  <a:extLst>
                    <a:ext uri="{9D8B030D-6E8A-4147-A177-3AD203B41FA5}">
                      <a16:colId xmlns:a16="http://schemas.microsoft.com/office/drawing/2014/main" val="1956739747"/>
                    </a:ext>
                  </a:extLst>
                </a:gridCol>
              </a:tblGrid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April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0221347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August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13877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14376685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December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8256325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February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8068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8738358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January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3296390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992032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June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10939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5506828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March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9794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6300456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May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11791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4677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7197785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November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2122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5448585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October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4246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3183142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September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10508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4116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314358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7351" y="758309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Month of Arrival</a:t>
            </a:r>
          </a:p>
        </p:txBody>
      </p:sp>
    </p:spTree>
    <p:extLst>
      <p:ext uri="{BB962C8B-B14F-4D97-AF65-F5344CB8AC3E}">
        <p14:creationId xmlns:p14="http://schemas.microsoft.com/office/powerpoint/2010/main" val="185297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89023" y="1238356"/>
            <a:ext cx="654538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37% of total bookings are cancelled.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 Hotels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14% more cancellations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Resort Hotels.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Couples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most likely to cancel.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Cancellations are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even with Desired rooms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cancellations occur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to August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You.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82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174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Hotel Bookings Dashboard</vt:lpstr>
      <vt:lpstr>Guests Bookings History </vt:lpstr>
      <vt:lpstr>PowerPoint Presentation</vt:lpstr>
      <vt:lpstr>PowerPoint Presentation</vt:lpstr>
      <vt:lpstr>37% of total bookings are cancelled. City Hotels see 14% more cancellations than Resort Hotels. Couples are the most likely to cancel. Cancellations are high even with Desired rooms. Most cancellations occur in April to August          Thank You.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Bookings Dashboard</dc:title>
  <dc:creator>sivag</dc:creator>
  <cp:lastModifiedBy>sivag</cp:lastModifiedBy>
  <cp:revision>3</cp:revision>
  <dcterms:created xsi:type="dcterms:W3CDTF">2025-08-07T19:18:30Z</dcterms:created>
  <dcterms:modified xsi:type="dcterms:W3CDTF">2025-08-07T19:30:29Z</dcterms:modified>
</cp:coreProperties>
</file>