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920901"/>
            <a:ext cx="8610600" cy="2308324"/>
          </a:xfrm>
          <a:prstGeom prst="rect">
            <a:avLst/>
          </a:prstGeom>
          <a:noFill/>
        </p:spPr>
        <p:txBody>
          <a:bodyPr wrap="square" lIns="91440" tIns="45720" rIns="91440" bIns="45720" rtlCol="0" anchor="t">
            <a:spAutoFit/>
          </a:bodyPr>
          <a:lstStyle/>
          <a:p>
            <a:r>
              <a:rPr lang="en-US" sz="2400" b="1" dirty="0"/>
              <a:t>S</a:t>
            </a:r>
            <a:r>
              <a:rPr lang="en-IN" sz="2400" b="1" dirty="0"/>
              <a:t>TUDENT</a:t>
            </a:r>
            <a:r>
              <a:rPr lang="en-US" sz="2400" b="1" dirty="0"/>
              <a:t> NAME: SRIGANTH.S</a:t>
            </a:r>
          </a:p>
          <a:p>
            <a:r>
              <a:rPr lang="en-US" sz="2400" b="1" dirty="0"/>
              <a:t>REGISTER NO AND NMID: 8005A4335E6358C863E43A07C1EC9B48</a:t>
            </a:r>
            <a:endParaRPr lang="en-US" sz="2400" b="1" dirty="0">
              <a:cs typeface="Calibri"/>
            </a:endParaRPr>
          </a:p>
          <a:p>
            <a:r>
              <a:rPr lang="en-US" sz="2400" b="1" dirty="0"/>
              <a:t>DEPARTMENT: </a:t>
            </a:r>
            <a:r>
              <a:rPr lang="en-IN" sz="2400" b="1" dirty="0"/>
              <a:t>Bachelor of Computer Application</a:t>
            </a:r>
            <a:endParaRPr lang="en-US" sz="2400" b="1" dirty="0"/>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46136B78-FAFA-D198-3B67-A38843E1ADE6}"/>
              </a:ext>
            </a:extLst>
          </p:cNvPr>
          <p:cNvPicPr>
            <a:picLocks noChangeAspect="1"/>
          </p:cNvPicPr>
          <p:nvPr/>
        </p:nvPicPr>
        <p:blipFill>
          <a:blip r:embed="rId3"/>
          <a:stretch>
            <a:fillRect/>
          </a:stretch>
        </p:blipFill>
        <p:spPr>
          <a:xfrm>
            <a:off x="2945423" y="1707776"/>
            <a:ext cx="5212608" cy="41881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5153" y="-192893"/>
            <a:ext cx="13724684"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Sriganth S</cp:lastModifiedBy>
  <cp:revision>33</cp:revision>
  <dcterms:created xsi:type="dcterms:W3CDTF">2024-03-29T15:07:22Z</dcterms:created>
  <dcterms:modified xsi:type="dcterms:W3CDTF">2025-09-03T07:50:02Z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