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61" r:id="rId6"/>
    <p:sldId id="259" r:id="rId7"/>
    <p:sldId id="260"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DF2079-B332-4D54-A0A1-1DA115EBEA1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4CACB16-1231-4891-AA9D-DDBD6988181A}">
      <dgm:prSet phldrT="[Text]"/>
      <dgm:spPr/>
      <dgm:t>
        <a:bodyPr/>
        <a:lstStyle/>
        <a:p>
          <a:r>
            <a:rPr lang="en-US" dirty="0"/>
            <a:t>React/Frontend</a:t>
          </a:r>
        </a:p>
        <a:p>
          <a:r>
            <a:rPr lang="en-US" dirty="0"/>
            <a:t>(static web apps)</a:t>
          </a:r>
        </a:p>
      </dgm:t>
    </dgm:pt>
    <dgm:pt modelId="{68869FD7-85A3-4C47-97F8-27BD1388DA09}" type="parTrans" cxnId="{0B1C4358-2371-4DDE-A7E8-63DAAE64F406}">
      <dgm:prSet/>
      <dgm:spPr/>
      <dgm:t>
        <a:bodyPr/>
        <a:lstStyle/>
        <a:p>
          <a:endParaRPr lang="en-US"/>
        </a:p>
      </dgm:t>
    </dgm:pt>
    <dgm:pt modelId="{D4DADDC0-98C5-43FD-8EFB-5CC70AECACC4}" type="sibTrans" cxnId="{0B1C4358-2371-4DDE-A7E8-63DAAE64F406}">
      <dgm:prSet/>
      <dgm:spPr/>
      <dgm:t>
        <a:bodyPr/>
        <a:lstStyle/>
        <a:p>
          <a:endParaRPr lang="en-US"/>
        </a:p>
      </dgm:t>
    </dgm:pt>
    <dgm:pt modelId="{90493D59-8264-48D1-8C51-D5A5D4D8A481}">
      <dgm:prSet phldrT="[Text]"/>
      <dgm:spPr/>
      <dgm:t>
        <a:bodyPr/>
        <a:lstStyle/>
        <a:p>
          <a:r>
            <a:rPr lang="en-US" dirty="0"/>
            <a:t>Azure Function app/Backend</a:t>
          </a:r>
        </a:p>
      </dgm:t>
    </dgm:pt>
    <dgm:pt modelId="{F04908AD-6B33-4C99-AE98-4E47395A57A5}" type="parTrans" cxnId="{0A2BB1D2-AC94-4453-9C18-DA841D40B599}">
      <dgm:prSet/>
      <dgm:spPr/>
      <dgm:t>
        <a:bodyPr/>
        <a:lstStyle/>
        <a:p>
          <a:endParaRPr lang="en-US"/>
        </a:p>
      </dgm:t>
    </dgm:pt>
    <dgm:pt modelId="{B4C76361-A60F-493E-95BF-0B35AE71581B}" type="sibTrans" cxnId="{0A2BB1D2-AC94-4453-9C18-DA841D40B599}">
      <dgm:prSet/>
      <dgm:spPr/>
      <dgm:t>
        <a:bodyPr/>
        <a:lstStyle/>
        <a:p>
          <a:endParaRPr lang="en-US"/>
        </a:p>
      </dgm:t>
    </dgm:pt>
    <dgm:pt modelId="{DAD96A99-F163-416B-8EBC-58650F22647F}" type="pres">
      <dgm:prSet presAssocID="{47DF2079-B332-4D54-A0A1-1DA115EBEA17}" presName="diagram" presStyleCnt="0">
        <dgm:presLayoutVars>
          <dgm:dir/>
          <dgm:resizeHandles val="exact"/>
        </dgm:presLayoutVars>
      </dgm:prSet>
      <dgm:spPr/>
    </dgm:pt>
    <dgm:pt modelId="{DB3C8D7A-1B23-44A6-ABD0-73AB0F2B7F98}" type="pres">
      <dgm:prSet presAssocID="{34CACB16-1231-4891-AA9D-DDBD6988181A}" presName="node" presStyleLbl="node1" presStyleIdx="0" presStyleCnt="2" custScaleX="21395" custScaleY="17775" custLinFactNeighborX="-3136" custLinFactNeighborY="-11029">
        <dgm:presLayoutVars>
          <dgm:bulletEnabled val="1"/>
        </dgm:presLayoutVars>
      </dgm:prSet>
      <dgm:spPr/>
    </dgm:pt>
    <dgm:pt modelId="{B388589F-9835-4DED-A9B5-9514E24289D3}" type="pres">
      <dgm:prSet presAssocID="{D4DADDC0-98C5-43FD-8EFB-5CC70AECACC4}" presName="sibTrans" presStyleCnt="0"/>
      <dgm:spPr/>
    </dgm:pt>
    <dgm:pt modelId="{38DFE9EE-FA30-4F51-8303-B4B8F2C6E65F}" type="pres">
      <dgm:prSet presAssocID="{90493D59-8264-48D1-8C51-D5A5D4D8A481}" presName="node" presStyleLbl="node1" presStyleIdx="1" presStyleCnt="2" custScaleX="24862" custScaleY="13043" custLinFactNeighborX="-1130" custLinFactNeighborY="-12114">
        <dgm:presLayoutVars>
          <dgm:bulletEnabled val="1"/>
        </dgm:presLayoutVars>
      </dgm:prSet>
      <dgm:spPr/>
    </dgm:pt>
  </dgm:ptLst>
  <dgm:cxnLst>
    <dgm:cxn modelId="{0B1C4358-2371-4DDE-A7E8-63DAAE64F406}" srcId="{47DF2079-B332-4D54-A0A1-1DA115EBEA17}" destId="{34CACB16-1231-4891-AA9D-DDBD6988181A}" srcOrd="0" destOrd="0" parTransId="{68869FD7-85A3-4C47-97F8-27BD1388DA09}" sibTransId="{D4DADDC0-98C5-43FD-8EFB-5CC70AECACC4}"/>
    <dgm:cxn modelId="{BE37C4B5-A629-4AC8-935D-F64BF51BEFF5}" type="presOf" srcId="{34CACB16-1231-4891-AA9D-DDBD6988181A}" destId="{DB3C8D7A-1B23-44A6-ABD0-73AB0F2B7F98}" srcOrd="0" destOrd="0" presId="urn:microsoft.com/office/officeart/2005/8/layout/default"/>
    <dgm:cxn modelId="{FB1662CD-9958-4303-837C-3A10B49292B6}" type="presOf" srcId="{47DF2079-B332-4D54-A0A1-1DA115EBEA17}" destId="{DAD96A99-F163-416B-8EBC-58650F22647F}" srcOrd="0" destOrd="0" presId="urn:microsoft.com/office/officeart/2005/8/layout/default"/>
    <dgm:cxn modelId="{0A2BB1D2-AC94-4453-9C18-DA841D40B599}" srcId="{47DF2079-B332-4D54-A0A1-1DA115EBEA17}" destId="{90493D59-8264-48D1-8C51-D5A5D4D8A481}" srcOrd="1" destOrd="0" parTransId="{F04908AD-6B33-4C99-AE98-4E47395A57A5}" sibTransId="{B4C76361-A60F-493E-95BF-0B35AE71581B}"/>
    <dgm:cxn modelId="{67AFC9FC-57A0-4D68-8913-A672A9D0179C}" type="presOf" srcId="{90493D59-8264-48D1-8C51-D5A5D4D8A481}" destId="{38DFE9EE-FA30-4F51-8303-B4B8F2C6E65F}" srcOrd="0" destOrd="0" presId="urn:microsoft.com/office/officeart/2005/8/layout/default"/>
    <dgm:cxn modelId="{7D6DB97C-E137-498D-9489-77C8372DD0A7}" type="presParOf" srcId="{DAD96A99-F163-416B-8EBC-58650F22647F}" destId="{DB3C8D7A-1B23-44A6-ABD0-73AB0F2B7F98}" srcOrd="0" destOrd="0" presId="urn:microsoft.com/office/officeart/2005/8/layout/default"/>
    <dgm:cxn modelId="{2E08018E-7225-45F7-8C76-AF4F6445BE97}" type="presParOf" srcId="{DAD96A99-F163-416B-8EBC-58650F22647F}" destId="{B388589F-9835-4DED-A9B5-9514E24289D3}" srcOrd="1" destOrd="0" presId="urn:microsoft.com/office/officeart/2005/8/layout/default"/>
    <dgm:cxn modelId="{59E0A8B5-47D5-4DF1-AB39-E99E0809E2B3}" type="presParOf" srcId="{DAD96A99-F163-416B-8EBC-58650F22647F}" destId="{38DFE9EE-FA30-4F51-8303-B4B8F2C6E65F}"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C8D7A-1B23-44A6-ABD0-73AB0F2B7F98}">
      <dsp:nvSpPr>
        <dsp:cNvPr id="0" name=""/>
        <dsp:cNvSpPr/>
      </dsp:nvSpPr>
      <dsp:spPr>
        <a:xfrm>
          <a:off x="1970150" y="1111111"/>
          <a:ext cx="2249812" cy="11214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React/Frontend</a:t>
          </a:r>
        </a:p>
        <a:p>
          <a:pPr marL="0" lvl="0" indent="0" algn="ctr" defTabSz="1022350">
            <a:lnSpc>
              <a:spcPct val="90000"/>
            </a:lnSpc>
            <a:spcBef>
              <a:spcPct val="0"/>
            </a:spcBef>
            <a:spcAft>
              <a:spcPct val="35000"/>
            </a:spcAft>
            <a:buNone/>
          </a:pPr>
          <a:r>
            <a:rPr lang="en-US" sz="2300" kern="1200" dirty="0"/>
            <a:t>(static web apps)</a:t>
          </a:r>
        </a:p>
      </dsp:txBody>
      <dsp:txXfrm>
        <a:off x="1970150" y="1111111"/>
        <a:ext cx="2249812" cy="1121488"/>
      </dsp:txXfrm>
    </dsp:sp>
    <dsp:sp modelId="{38DFE9EE-FA30-4F51-8303-B4B8F2C6E65F}">
      <dsp:nvSpPr>
        <dsp:cNvPr id="0" name=""/>
        <dsp:cNvSpPr/>
      </dsp:nvSpPr>
      <dsp:spPr>
        <a:xfrm>
          <a:off x="5482465" y="1191934"/>
          <a:ext cx="2614388" cy="8229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Azure Function app/Backend</a:t>
          </a:r>
        </a:p>
      </dsp:txBody>
      <dsp:txXfrm>
        <a:off x="5482465" y="1191934"/>
        <a:ext cx="2614388" cy="82292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E8ED-AB1D-FFF3-15EF-1A51CA1B82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49AF27-D8F0-DBDA-4640-5B792A79CB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564FB3-DD6C-A82A-A4A0-2765CA8760DB}"/>
              </a:ext>
            </a:extLst>
          </p:cNvPr>
          <p:cNvSpPr>
            <a:spLocks noGrp="1"/>
          </p:cNvSpPr>
          <p:nvPr>
            <p:ph type="dt" sz="half" idx="10"/>
          </p:nvPr>
        </p:nvSpPr>
        <p:spPr/>
        <p:txBody>
          <a:bodyPr/>
          <a:lstStyle/>
          <a:p>
            <a:fld id="{41744992-943E-4090-9C50-479CD72BD607}" type="datetimeFigureOut">
              <a:rPr lang="en-US" smtClean="0"/>
              <a:t>3/27/2025</a:t>
            </a:fld>
            <a:endParaRPr lang="en-US"/>
          </a:p>
        </p:txBody>
      </p:sp>
      <p:sp>
        <p:nvSpPr>
          <p:cNvPr id="5" name="Footer Placeholder 4">
            <a:extLst>
              <a:ext uri="{FF2B5EF4-FFF2-40B4-BE49-F238E27FC236}">
                <a16:creationId xmlns:a16="http://schemas.microsoft.com/office/drawing/2014/main" id="{2BEA1A90-04D4-2B75-1C01-73E020FB76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015103-C48A-CDD0-6C2A-8603D1F124C8}"/>
              </a:ext>
            </a:extLst>
          </p:cNvPr>
          <p:cNvSpPr>
            <a:spLocks noGrp="1"/>
          </p:cNvSpPr>
          <p:nvPr>
            <p:ph type="sldNum" sz="quarter" idx="12"/>
          </p:nvPr>
        </p:nvSpPr>
        <p:spPr/>
        <p:txBody>
          <a:bodyPr/>
          <a:lstStyle/>
          <a:p>
            <a:fld id="{03BE1AA6-5638-4762-8DFE-D96D6BA5D460}" type="slidenum">
              <a:rPr lang="en-US" smtClean="0"/>
              <a:t>‹#›</a:t>
            </a:fld>
            <a:endParaRPr lang="en-US"/>
          </a:p>
        </p:txBody>
      </p:sp>
    </p:spTree>
    <p:extLst>
      <p:ext uri="{BB962C8B-B14F-4D97-AF65-F5344CB8AC3E}">
        <p14:creationId xmlns:p14="http://schemas.microsoft.com/office/powerpoint/2010/main" val="3613325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1634-0427-0EC7-E855-897C974C38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E769B3-8563-5A1B-3704-51DA4FADAF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2C5F3-A784-7407-4AEC-6581DD0795BB}"/>
              </a:ext>
            </a:extLst>
          </p:cNvPr>
          <p:cNvSpPr>
            <a:spLocks noGrp="1"/>
          </p:cNvSpPr>
          <p:nvPr>
            <p:ph type="dt" sz="half" idx="10"/>
          </p:nvPr>
        </p:nvSpPr>
        <p:spPr/>
        <p:txBody>
          <a:bodyPr/>
          <a:lstStyle/>
          <a:p>
            <a:fld id="{41744992-943E-4090-9C50-479CD72BD607}" type="datetimeFigureOut">
              <a:rPr lang="en-US" smtClean="0"/>
              <a:t>3/27/2025</a:t>
            </a:fld>
            <a:endParaRPr lang="en-US"/>
          </a:p>
        </p:txBody>
      </p:sp>
      <p:sp>
        <p:nvSpPr>
          <p:cNvPr id="5" name="Footer Placeholder 4">
            <a:extLst>
              <a:ext uri="{FF2B5EF4-FFF2-40B4-BE49-F238E27FC236}">
                <a16:creationId xmlns:a16="http://schemas.microsoft.com/office/drawing/2014/main" id="{A440DFE0-D4F0-6429-CCD6-2615F02E01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D2998-CEE7-6AE4-1B83-EA85B0F054C2}"/>
              </a:ext>
            </a:extLst>
          </p:cNvPr>
          <p:cNvSpPr>
            <a:spLocks noGrp="1"/>
          </p:cNvSpPr>
          <p:nvPr>
            <p:ph type="sldNum" sz="quarter" idx="12"/>
          </p:nvPr>
        </p:nvSpPr>
        <p:spPr/>
        <p:txBody>
          <a:bodyPr/>
          <a:lstStyle/>
          <a:p>
            <a:fld id="{03BE1AA6-5638-4762-8DFE-D96D6BA5D460}" type="slidenum">
              <a:rPr lang="en-US" smtClean="0"/>
              <a:t>‹#›</a:t>
            </a:fld>
            <a:endParaRPr lang="en-US"/>
          </a:p>
        </p:txBody>
      </p:sp>
    </p:spTree>
    <p:extLst>
      <p:ext uri="{BB962C8B-B14F-4D97-AF65-F5344CB8AC3E}">
        <p14:creationId xmlns:p14="http://schemas.microsoft.com/office/powerpoint/2010/main" val="2015461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4B32B7-B633-04CE-78DC-BAC52BF287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21ABEE-02E9-988C-D537-1745335502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4B6A27-7A73-3186-6D43-ED7809FC82FE}"/>
              </a:ext>
            </a:extLst>
          </p:cNvPr>
          <p:cNvSpPr>
            <a:spLocks noGrp="1"/>
          </p:cNvSpPr>
          <p:nvPr>
            <p:ph type="dt" sz="half" idx="10"/>
          </p:nvPr>
        </p:nvSpPr>
        <p:spPr/>
        <p:txBody>
          <a:bodyPr/>
          <a:lstStyle/>
          <a:p>
            <a:fld id="{41744992-943E-4090-9C50-479CD72BD607}" type="datetimeFigureOut">
              <a:rPr lang="en-US" smtClean="0"/>
              <a:t>3/27/2025</a:t>
            </a:fld>
            <a:endParaRPr lang="en-US"/>
          </a:p>
        </p:txBody>
      </p:sp>
      <p:sp>
        <p:nvSpPr>
          <p:cNvPr id="5" name="Footer Placeholder 4">
            <a:extLst>
              <a:ext uri="{FF2B5EF4-FFF2-40B4-BE49-F238E27FC236}">
                <a16:creationId xmlns:a16="http://schemas.microsoft.com/office/drawing/2014/main" id="{9963E611-3F51-A790-5B9D-CA7FA2069A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34A5F1-2CC7-85B0-FE31-2F7FF5FA6841}"/>
              </a:ext>
            </a:extLst>
          </p:cNvPr>
          <p:cNvSpPr>
            <a:spLocks noGrp="1"/>
          </p:cNvSpPr>
          <p:nvPr>
            <p:ph type="sldNum" sz="quarter" idx="12"/>
          </p:nvPr>
        </p:nvSpPr>
        <p:spPr/>
        <p:txBody>
          <a:bodyPr/>
          <a:lstStyle/>
          <a:p>
            <a:fld id="{03BE1AA6-5638-4762-8DFE-D96D6BA5D460}" type="slidenum">
              <a:rPr lang="en-US" smtClean="0"/>
              <a:t>‹#›</a:t>
            </a:fld>
            <a:endParaRPr lang="en-US"/>
          </a:p>
        </p:txBody>
      </p:sp>
    </p:spTree>
    <p:extLst>
      <p:ext uri="{BB962C8B-B14F-4D97-AF65-F5344CB8AC3E}">
        <p14:creationId xmlns:p14="http://schemas.microsoft.com/office/powerpoint/2010/main" val="3052666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F9E40-03D6-E973-4CF1-7415AD2075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65BED9-3DAA-9A7E-363A-ACF7BACE7D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B4761-8BF4-0E07-7F5A-DAC1559A2D32}"/>
              </a:ext>
            </a:extLst>
          </p:cNvPr>
          <p:cNvSpPr>
            <a:spLocks noGrp="1"/>
          </p:cNvSpPr>
          <p:nvPr>
            <p:ph type="dt" sz="half" idx="10"/>
          </p:nvPr>
        </p:nvSpPr>
        <p:spPr/>
        <p:txBody>
          <a:bodyPr/>
          <a:lstStyle/>
          <a:p>
            <a:fld id="{41744992-943E-4090-9C50-479CD72BD607}" type="datetimeFigureOut">
              <a:rPr lang="en-US" smtClean="0"/>
              <a:t>3/27/2025</a:t>
            </a:fld>
            <a:endParaRPr lang="en-US"/>
          </a:p>
        </p:txBody>
      </p:sp>
      <p:sp>
        <p:nvSpPr>
          <p:cNvPr id="5" name="Footer Placeholder 4">
            <a:extLst>
              <a:ext uri="{FF2B5EF4-FFF2-40B4-BE49-F238E27FC236}">
                <a16:creationId xmlns:a16="http://schemas.microsoft.com/office/drawing/2014/main" id="{8F763085-669C-2485-0CB3-F94C58AD84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6164ED-B384-2E74-572B-B1169B60FC26}"/>
              </a:ext>
            </a:extLst>
          </p:cNvPr>
          <p:cNvSpPr>
            <a:spLocks noGrp="1"/>
          </p:cNvSpPr>
          <p:nvPr>
            <p:ph type="sldNum" sz="quarter" idx="12"/>
          </p:nvPr>
        </p:nvSpPr>
        <p:spPr/>
        <p:txBody>
          <a:bodyPr/>
          <a:lstStyle/>
          <a:p>
            <a:fld id="{03BE1AA6-5638-4762-8DFE-D96D6BA5D460}" type="slidenum">
              <a:rPr lang="en-US" smtClean="0"/>
              <a:t>‹#›</a:t>
            </a:fld>
            <a:endParaRPr lang="en-US"/>
          </a:p>
        </p:txBody>
      </p:sp>
    </p:spTree>
    <p:extLst>
      <p:ext uri="{BB962C8B-B14F-4D97-AF65-F5344CB8AC3E}">
        <p14:creationId xmlns:p14="http://schemas.microsoft.com/office/powerpoint/2010/main" val="1576501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5BB4-47D9-3661-4645-FD2D9EE897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DC5494-4906-3AE4-D5E6-2C8F629520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DA1E9D-199A-952B-1AF8-F727791AD5A4}"/>
              </a:ext>
            </a:extLst>
          </p:cNvPr>
          <p:cNvSpPr>
            <a:spLocks noGrp="1"/>
          </p:cNvSpPr>
          <p:nvPr>
            <p:ph type="dt" sz="half" idx="10"/>
          </p:nvPr>
        </p:nvSpPr>
        <p:spPr/>
        <p:txBody>
          <a:bodyPr/>
          <a:lstStyle/>
          <a:p>
            <a:fld id="{41744992-943E-4090-9C50-479CD72BD607}" type="datetimeFigureOut">
              <a:rPr lang="en-US" smtClean="0"/>
              <a:t>3/27/2025</a:t>
            </a:fld>
            <a:endParaRPr lang="en-US"/>
          </a:p>
        </p:txBody>
      </p:sp>
      <p:sp>
        <p:nvSpPr>
          <p:cNvPr id="5" name="Footer Placeholder 4">
            <a:extLst>
              <a:ext uri="{FF2B5EF4-FFF2-40B4-BE49-F238E27FC236}">
                <a16:creationId xmlns:a16="http://schemas.microsoft.com/office/drawing/2014/main" id="{83E940B8-F00A-5B7D-B9DE-34596F4B8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E897A7-71DB-E1B3-3535-A4FD8E5091F1}"/>
              </a:ext>
            </a:extLst>
          </p:cNvPr>
          <p:cNvSpPr>
            <a:spLocks noGrp="1"/>
          </p:cNvSpPr>
          <p:nvPr>
            <p:ph type="sldNum" sz="quarter" idx="12"/>
          </p:nvPr>
        </p:nvSpPr>
        <p:spPr/>
        <p:txBody>
          <a:bodyPr/>
          <a:lstStyle/>
          <a:p>
            <a:fld id="{03BE1AA6-5638-4762-8DFE-D96D6BA5D460}" type="slidenum">
              <a:rPr lang="en-US" smtClean="0"/>
              <a:t>‹#›</a:t>
            </a:fld>
            <a:endParaRPr lang="en-US"/>
          </a:p>
        </p:txBody>
      </p:sp>
    </p:spTree>
    <p:extLst>
      <p:ext uri="{BB962C8B-B14F-4D97-AF65-F5344CB8AC3E}">
        <p14:creationId xmlns:p14="http://schemas.microsoft.com/office/powerpoint/2010/main" val="2588848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B3AD0-F327-E69D-20BE-DA91764258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7AF714-2A20-52F0-DF7C-16CF45968F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5D665C-3916-4A38-67D4-AF6E21D02D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B954ED-9722-2E21-36F9-8D91046EB458}"/>
              </a:ext>
            </a:extLst>
          </p:cNvPr>
          <p:cNvSpPr>
            <a:spLocks noGrp="1"/>
          </p:cNvSpPr>
          <p:nvPr>
            <p:ph type="dt" sz="half" idx="10"/>
          </p:nvPr>
        </p:nvSpPr>
        <p:spPr/>
        <p:txBody>
          <a:bodyPr/>
          <a:lstStyle/>
          <a:p>
            <a:fld id="{41744992-943E-4090-9C50-479CD72BD607}" type="datetimeFigureOut">
              <a:rPr lang="en-US" smtClean="0"/>
              <a:t>3/27/2025</a:t>
            </a:fld>
            <a:endParaRPr lang="en-US"/>
          </a:p>
        </p:txBody>
      </p:sp>
      <p:sp>
        <p:nvSpPr>
          <p:cNvPr id="6" name="Footer Placeholder 5">
            <a:extLst>
              <a:ext uri="{FF2B5EF4-FFF2-40B4-BE49-F238E27FC236}">
                <a16:creationId xmlns:a16="http://schemas.microsoft.com/office/drawing/2014/main" id="{76D1CA16-9399-0262-BE42-5AB0A204CA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14E8F2-D571-056E-3FD5-0E699207E88D}"/>
              </a:ext>
            </a:extLst>
          </p:cNvPr>
          <p:cNvSpPr>
            <a:spLocks noGrp="1"/>
          </p:cNvSpPr>
          <p:nvPr>
            <p:ph type="sldNum" sz="quarter" idx="12"/>
          </p:nvPr>
        </p:nvSpPr>
        <p:spPr/>
        <p:txBody>
          <a:bodyPr/>
          <a:lstStyle/>
          <a:p>
            <a:fld id="{03BE1AA6-5638-4762-8DFE-D96D6BA5D460}" type="slidenum">
              <a:rPr lang="en-US" smtClean="0"/>
              <a:t>‹#›</a:t>
            </a:fld>
            <a:endParaRPr lang="en-US"/>
          </a:p>
        </p:txBody>
      </p:sp>
    </p:spTree>
    <p:extLst>
      <p:ext uri="{BB962C8B-B14F-4D97-AF65-F5344CB8AC3E}">
        <p14:creationId xmlns:p14="http://schemas.microsoft.com/office/powerpoint/2010/main" val="2810853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FEE51-44A5-9414-A190-1D10C3A4A7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0C5F07-60FB-E31D-AF41-E2CB67FB6C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17D13-1ACC-146C-2257-D02243EA5B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9C28D3-B8D1-6D4B-4C87-9BBE02DA9B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D6BF51-4B45-8471-1D88-214FADD347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07AD41-E118-3277-5865-B58CBBF9D975}"/>
              </a:ext>
            </a:extLst>
          </p:cNvPr>
          <p:cNvSpPr>
            <a:spLocks noGrp="1"/>
          </p:cNvSpPr>
          <p:nvPr>
            <p:ph type="dt" sz="half" idx="10"/>
          </p:nvPr>
        </p:nvSpPr>
        <p:spPr/>
        <p:txBody>
          <a:bodyPr/>
          <a:lstStyle/>
          <a:p>
            <a:fld id="{41744992-943E-4090-9C50-479CD72BD607}" type="datetimeFigureOut">
              <a:rPr lang="en-US" smtClean="0"/>
              <a:t>3/27/2025</a:t>
            </a:fld>
            <a:endParaRPr lang="en-US"/>
          </a:p>
        </p:txBody>
      </p:sp>
      <p:sp>
        <p:nvSpPr>
          <p:cNvPr id="8" name="Footer Placeholder 7">
            <a:extLst>
              <a:ext uri="{FF2B5EF4-FFF2-40B4-BE49-F238E27FC236}">
                <a16:creationId xmlns:a16="http://schemas.microsoft.com/office/drawing/2014/main" id="{F7F19E6F-136F-2EB4-13CB-315BF8922C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882A6C-9C15-CF01-AA8C-BBD5CBFAC326}"/>
              </a:ext>
            </a:extLst>
          </p:cNvPr>
          <p:cNvSpPr>
            <a:spLocks noGrp="1"/>
          </p:cNvSpPr>
          <p:nvPr>
            <p:ph type="sldNum" sz="quarter" idx="12"/>
          </p:nvPr>
        </p:nvSpPr>
        <p:spPr/>
        <p:txBody>
          <a:bodyPr/>
          <a:lstStyle/>
          <a:p>
            <a:fld id="{03BE1AA6-5638-4762-8DFE-D96D6BA5D460}" type="slidenum">
              <a:rPr lang="en-US" smtClean="0"/>
              <a:t>‹#›</a:t>
            </a:fld>
            <a:endParaRPr lang="en-US"/>
          </a:p>
        </p:txBody>
      </p:sp>
    </p:spTree>
    <p:extLst>
      <p:ext uri="{BB962C8B-B14F-4D97-AF65-F5344CB8AC3E}">
        <p14:creationId xmlns:p14="http://schemas.microsoft.com/office/powerpoint/2010/main" val="1644557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2C5B2-0AEB-FB30-8A58-91E2CB457C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7B386F-B290-427A-F9D5-198B1EB0F13A}"/>
              </a:ext>
            </a:extLst>
          </p:cNvPr>
          <p:cNvSpPr>
            <a:spLocks noGrp="1"/>
          </p:cNvSpPr>
          <p:nvPr>
            <p:ph type="dt" sz="half" idx="10"/>
          </p:nvPr>
        </p:nvSpPr>
        <p:spPr/>
        <p:txBody>
          <a:bodyPr/>
          <a:lstStyle/>
          <a:p>
            <a:fld id="{41744992-943E-4090-9C50-479CD72BD607}" type="datetimeFigureOut">
              <a:rPr lang="en-US" smtClean="0"/>
              <a:t>3/27/2025</a:t>
            </a:fld>
            <a:endParaRPr lang="en-US"/>
          </a:p>
        </p:txBody>
      </p:sp>
      <p:sp>
        <p:nvSpPr>
          <p:cNvPr id="4" name="Footer Placeholder 3">
            <a:extLst>
              <a:ext uri="{FF2B5EF4-FFF2-40B4-BE49-F238E27FC236}">
                <a16:creationId xmlns:a16="http://schemas.microsoft.com/office/drawing/2014/main" id="{31A9A46D-E6FA-CAF3-C83F-FE6EBEDC5A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86EE77-10D2-03AB-67A4-1AA879EDE3B9}"/>
              </a:ext>
            </a:extLst>
          </p:cNvPr>
          <p:cNvSpPr>
            <a:spLocks noGrp="1"/>
          </p:cNvSpPr>
          <p:nvPr>
            <p:ph type="sldNum" sz="quarter" idx="12"/>
          </p:nvPr>
        </p:nvSpPr>
        <p:spPr/>
        <p:txBody>
          <a:bodyPr/>
          <a:lstStyle/>
          <a:p>
            <a:fld id="{03BE1AA6-5638-4762-8DFE-D96D6BA5D460}" type="slidenum">
              <a:rPr lang="en-US" smtClean="0"/>
              <a:t>‹#›</a:t>
            </a:fld>
            <a:endParaRPr lang="en-US"/>
          </a:p>
        </p:txBody>
      </p:sp>
    </p:spTree>
    <p:extLst>
      <p:ext uri="{BB962C8B-B14F-4D97-AF65-F5344CB8AC3E}">
        <p14:creationId xmlns:p14="http://schemas.microsoft.com/office/powerpoint/2010/main" val="1578395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036970-53E7-7BE3-0D3A-03D76F9DC2B3}"/>
              </a:ext>
            </a:extLst>
          </p:cNvPr>
          <p:cNvSpPr>
            <a:spLocks noGrp="1"/>
          </p:cNvSpPr>
          <p:nvPr>
            <p:ph type="dt" sz="half" idx="10"/>
          </p:nvPr>
        </p:nvSpPr>
        <p:spPr/>
        <p:txBody>
          <a:bodyPr/>
          <a:lstStyle/>
          <a:p>
            <a:fld id="{41744992-943E-4090-9C50-479CD72BD607}" type="datetimeFigureOut">
              <a:rPr lang="en-US" smtClean="0"/>
              <a:t>3/27/2025</a:t>
            </a:fld>
            <a:endParaRPr lang="en-US"/>
          </a:p>
        </p:txBody>
      </p:sp>
      <p:sp>
        <p:nvSpPr>
          <p:cNvPr id="3" name="Footer Placeholder 2">
            <a:extLst>
              <a:ext uri="{FF2B5EF4-FFF2-40B4-BE49-F238E27FC236}">
                <a16:creationId xmlns:a16="http://schemas.microsoft.com/office/drawing/2014/main" id="{0ACBEE04-BE38-572B-236D-E0349BEB9A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9C896E-00FE-EDBB-AD6E-2CC458FBDD98}"/>
              </a:ext>
            </a:extLst>
          </p:cNvPr>
          <p:cNvSpPr>
            <a:spLocks noGrp="1"/>
          </p:cNvSpPr>
          <p:nvPr>
            <p:ph type="sldNum" sz="quarter" idx="12"/>
          </p:nvPr>
        </p:nvSpPr>
        <p:spPr/>
        <p:txBody>
          <a:bodyPr/>
          <a:lstStyle/>
          <a:p>
            <a:fld id="{03BE1AA6-5638-4762-8DFE-D96D6BA5D460}" type="slidenum">
              <a:rPr lang="en-US" smtClean="0"/>
              <a:t>‹#›</a:t>
            </a:fld>
            <a:endParaRPr lang="en-US"/>
          </a:p>
        </p:txBody>
      </p:sp>
    </p:spTree>
    <p:extLst>
      <p:ext uri="{BB962C8B-B14F-4D97-AF65-F5344CB8AC3E}">
        <p14:creationId xmlns:p14="http://schemas.microsoft.com/office/powerpoint/2010/main" val="597137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99AB2-B8CC-4666-331F-0C729798A5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522030-ADDC-86C6-B444-EBE2468C1C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76B83F-8DAD-3064-7919-792149493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891753-7FE8-DF7E-6760-021799E50D07}"/>
              </a:ext>
            </a:extLst>
          </p:cNvPr>
          <p:cNvSpPr>
            <a:spLocks noGrp="1"/>
          </p:cNvSpPr>
          <p:nvPr>
            <p:ph type="dt" sz="half" idx="10"/>
          </p:nvPr>
        </p:nvSpPr>
        <p:spPr/>
        <p:txBody>
          <a:bodyPr/>
          <a:lstStyle/>
          <a:p>
            <a:fld id="{41744992-943E-4090-9C50-479CD72BD607}" type="datetimeFigureOut">
              <a:rPr lang="en-US" smtClean="0"/>
              <a:t>3/27/2025</a:t>
            </a:fld>
            <a:endParaRPr lang="en-US"/>
          </a:p>
        </p:txBody>
      </p:sp>
      <p:sp>
        <p:nvSpPr>
          <p:cNvPr id="6" name="Footer Placeholder 5">
            <a:extLst>
              <a:ext uri="{FF2B5EF4-FFF2-40B4-BE49-F238E27FC236}">
                <a16:creationId xmlns:a16="http://schemas.microsoft.com/office/drawing/2014/main" id="{1856311F-9AFB-C87D-00A2-AE5AAC7C75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702E4-26D0-BB8F-73EE-DE321A0417C3}"/>
              </a:ext>
            </a:extLst>
          </p:cNvPr>
          <p:cNvSpPr>
            <a:spLocks noGrp="1"/>
          </p:cNvSpPr>
          <p:nvPr>
            <p:ph type="sldNum" sz="quarter" idx="12"/>
          </p:nvPr>
        </p:nvSpPr>
        <p:spPr/>
        <p:txBody>
          <a:bodyPr/>
          <a:lstStyle/>
          <a:p>
            <a:fld id="{03BE1AA6-5638-4762-8DFE-D96D6BA5D460}" type="slidenum">
              <a:rPr lang="en-US" smtClean="0"/>
              <a:t>‹#›</a:t>
            </a:fld>
            <a:endParaRPr lang="en-US"/>
          </a:p>
        </p:txBody>
      </p:sp>
    </p:spTree>
    <p:extLst>
      <p:ext uri="{BB962C8B-B14F-4D97-AF65-F5344CB8AC3E}">
        <p14:creationId xmlns:p14="http://schemas.microsoft.com/office/powerpoint/2010/main" val="595493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BB9A-DB6D-9517-E81A-533ED91A57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735C98-AC87-691B-6934-6750A6D95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AC6EC2-896A-685C-5CD1-420C212E5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3310A-17A5-A6CC-8EA5-43CE04CB749F}"/>
              </a:ext>
            </a:extLst>
          </p:cNvPr>
          <p:cNvSpPr>
            <a:spLocks noGrp="1"/>
          </p:cNvSpPr>
          <p:nvPr>
            <p:ph type="dt" sz="half" idx="10"/>
          </p:nvPr>
        </p:nvSpPr>
        <p:spPr/>
        <p:txBody>
          <a:bodyPr/>
          <a:lstStyle/>
          <a:p>
            <a:fld id="{41744992-943E-4090-9C50-479CD72BD607}" type="datetimeFigureOut">
              <a:rPr lang="en-US" smtClean="0"/>
              <a:t>3/27/2025</a:t>
            </a:fld>
            <a:endParaRPr lang="en-US"/>
          </a:p>
        </p:txBody>
      </p:sp>
      <p:sp>
        <p:nvSpPr>
          <p:cNvPr id="6" name="Footer Placeholder 5">
            <a:extLst>
              <a:ext uri="{FF2B5EF4-FFF2-40B4-BE49-F238E27FC236}">
                <a16:creationId xmlns:a16="http://schemas.microsoft.com/office/drawing/2014/main" id="{87529756-177F-2281-09E1-43C065CF7D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C6753A-04B5-1FE5-6898-B58A6CE92A93}"/>
              </a:ext>
            </a:extLst>
          </p:cNvPr>
          <p:cNvSpPr>
            <a:spLocks noGrp="1"/>
          </p:cNvSpPr>
          <p:nvPr>
            <p:ph type="sldNum" sz="quarter" idx="12"/>
          </p:nvPr>
        </p:nvSpPr>
        <p:spPr/>
        <p:txBody>
          <a:bodyPr/>
          <a:lstStyle/>
          <a:p>
            <a:fld id="{03BE1AA6-5638-4762-8DFE-D96D6BA5D460}" type="slidenum">
              <a:rPr lang="en-US" smtClean="0"/>
              <a:t>‹#›</a:t>
            </a:fld>
            <a:endParaRPr lang="en-US"/>
          </a:p>
        </p:txBody>
      </p:sp>
    </p:spTree>
    <p:extLst>
      <p:ext uri="{BB962C8B-B14F-4D97-AF65-F5344CB8AC3E}">
        <p14:creationId xmlns:p14="http://schemas.microsoft.com/office/powerpoint/2010/main" val="2065975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F8E7FA-7ABA-9786-B2C0-E28EA3DC43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2A49AD-443D-45D8-3393-732CC0ACF8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301048-D312-5F94-912C-D3108D68A0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44992-943E-4090-9C50-479CD72BD607}" type="datetimeFigureOut">
              <a:rPr lang="en-US" smtClean="0"/>
              <a:t>3/27/2025</a:t>
            </a:fld>
            <a:endParaRPr lang="en-US"/>
          </a:p>
        </p:txBody>
      </p:sp>
      <p:sp>
        <p:nvSpPr>
          <p:cNvPr id="5" name="Footer Placeholder 4">
            <a:extLst>
              <a:ext uri="{FF2B5EF4-FFF2-40B4-BE49-F238E27FC236}">
                <a16:creationId xmlns:a16="http://schemas.microsoft.com/office/drawing/2014/main" id="{8B24CC96-0B6D-580D-453A-27780C9AC8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4A9B3C-7118-21F5-135E-8116CC56E3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BE1AA6-5638-4762-8DFE-D96D6BA5D460}" type="slidenum">
              <a:rPr lang="en-US" smtClean="0"/>
              <a:t>‹#›</a:t>
            </a:fld>
            <a:endParaRPr lang="en-US"/>
          </a:p>
        </p:txBody>
      </p:sp>
    </p:spTree>
    <p:extLst>
      <p:ext uri="{BB962C8B-B14F-4D97-AF65-F5344CB8AC3E}">
        <p14:creationId xmlns:p14="http://schemas.microsoft.com/office/powerpoint/2010/main" val="3748470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4555-DDB6-7994-05BD-C5B4FD4134A1}"/>
              </a:ext>
            </a:extLst>
          </p:cNvPr>
          <p:cNvSpPr>
            <a:spLocks noGrp="1"/>
          </p:cNvSpPr>
          <p:nvPr>
            <p:ph type="ctrTitle"/>
          </p:nvPr>
        </p:nvSpPr>
        <p:spPr/>
        <p:txBody>
          <a:bodyPr/>
          <a:lstStyle/>
          <a:p>
            <a:r>
              <a:rPr lang="en-US" dirty="0" err="1"/>
              <a:t>EcoVoice</a:t>
            </a:r>
            <a:endParaRPr lang="en-US" dirty="0"/>
          </a:p>
        </p:txBody>
      </p:sp>
      <p:sp>
        <p:nvSpPr>
          <p:cNvPr id="3" name="Subtitle 2">
            <a:extLst>
              <a:ext uri="{FF2B5EF4-FFF2-40B4-BE49-F238E27FC236}">
                <a16:creationId xmlns:a16="http://schemas.microsoft.com/office/drawing/2014/main" id="{CB4870E3-0949-874C-C5C1-9B56304AE582}"/>
              </a:ext>
            </a:extLst>
          </p:cNvPr>
          <p:cNvSpPr>
            <a:spLocks noGrp="1"/>
          </p:cNvSpPr>
          <p:nvPr>
            <p:ph type="subTitle" idx="1"/>
          </p:nvPr>
        </p:nvSpPr>
        <p:spPr/>
        <p:txBody>
          <a:bodyPr/>
          <a:lstStyle/>
          <a:p>
            <a:r>
              <a:rPr lang="en-US" dirty="0"/>
              <a:t>Your AI powered personal sustainability coach</a:t>
            </a:r>
          </a:p>
        </p:txBody>
      </p:sp>
    </p:spTree>
    <p:extLst>
      <p:ext uri="{BB962C8B-B14F-4D97-AF65-F5344CB8AC3E}">
        <p14:creationId xmlns:p14="http://schemas.microsoft.com/office/powerpoint/2010/main" val="4280053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70229-4208-3DFA-56FB-816C4B32C778}"/>
              </a:ext>
            </a:extLst>
          </p:cNvPr>
          <p:cNvSpPr>
            <a:spLocks noGrp="1"/>
          </p:cNvSpPr>
          <p:nvPr>
            <p:ph type="title"/>
          </p:nvPr>
        </p:nvSpPr>
        <p:spPr/>
        <p:txBody>
          <a:bodyPr/>
          <a:lstStyle/>
          <a:p>
            <a:r>
              <a:rPr lang="en-US" dirty="0"/>
              <a:t>Theme</a:t>
            </a:r>
          </a:p>
        </p:txBody>
      </p:sp>
      <p:sp>
        <p:nvSpPr>
          <p:cNvPr id="3" name="Content Placeholder 2">
            <a:extLst>
              <a:ext uri="{FF2B5EF4-FFF2-40B4-BE49-F238E27FC236}">
                <a16:creationId xmlns:a16="http://schemas.microsoft.com/office/drawing/2014/main" id="{B8C04086-7C7A-F710-39D6-774E3491FCDC}"/>
              </a:ext>
            </a:extLst>
          </p:cNvPr>
          <p:cNvSpPr>
            <a:spLocks noGrp="1"/>
          </p:cNvSpPr>
          <p:nvPr>
            <p:ph idx="1"/>
          </p:nvPr>
        </p:nvSpPr>
        <p:spPr/>
        <p:txBody>
          <a:bodyPr/>
          <a:lstStyle/>
          <a:p>
            <a:r>
              <a:rPr lang="en-US" dirty="0" err="1"/>
              <a:t>EcoVoice</a:t>
            </a:r>
            <a:r>
              <a:rPr lang="en-US" dirty="0"/>
              <a:t> is an interactive, multi-modal web app that acts as a personal sustainability coach. </a:t>
            </a:r>
          </a:p>
          <a:p>
            <a:r>
              <a:rPr lang="en-US" dirty="0"/>
              <a:t>It uses Azure AI to analyze your environmental impact through text (daily activities you input), voice (spoken reflections), and images (photos of items like groceries or waste), then provides tailored, actionable eco-friendly advice in real time. </a:t>
            </a:r>
          </a:p>
          <a:p>
            <a:r>
              <a:rPr lang="en-US" dirty="0"/>
              <a:t>Think of it as a green lifestyle assistant with a playful, gamified twist—users earn "Eco Points" for sustainable choices, tracked via Azure services.</a:t>
            </a:r>
          </a:p>
          <a:p>
            <a:endParaRPr lang="en-US" dirty="0"/>
          </a:p>
        </p:txBody>
      </p:sp>
    </p:spTree>
    <p:extLst>
      <p:ext uri="{BB962C8B-B14F-4D97-AF65-F5344CB8AC3E}">
        <p14:creationId xmlns:p14="http://schemas.microsoft.com/office/powerpoint/2010/main" val="3548562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61C5-D178-3E1D-8C4A-A068E81B5896}"/>
              </a:ext>
            </a:extLst>
          </p:cNvPr>
          <p:cNvSpPr>
            <a:spLocks noGrp="1"/>
          </p:cNvSpPr>
          <p:nvPr>
            <p:ph type="title"/>
          </p:nvPr>
        </p:nvSpPr>
        <p:spPr/>
        <p:txBody>
          <a:bodyPr/>
          <a:lstStyle/>
          <a:p>
            <a:r>
              <a:rPr lang="en-US" dirty="0"/>
              <a:t>Technical backbone</a:t>
            </a:r>
          </a:p>
        </p:txBody>
      </p:sp>
      <p:sp>
        <p:nvSpPr>
          <p:cNvPr id="3" name="Content Placeholder 2">
            <a:extLst>
              <a:ext uri="{FF2B5EF4-FFF2-40B4-BE49-F238E27FC236}">
                <a16:creationId xmlns:a16="http://schemas.microsoft.com/office/drawing/2014/main" id="{59704EC9-7A2C-687B-60F0-7EF9E39F1D35}"/>
              </a:ext>
            </a:extLst>
          </p:cNvPr>
          <p:cNvSpPr>
            <a:spLocks noGrp="1"/>
          </p:cNvSpPr>
          <p:nvPr>
            <p:ph idx="1"/>
          </p:nvPr>
        </p:nvSpPr>
        <p:spPr/>
        <p:txBody>
          <a:bodyPr/>
          <a:lstStyle/>
          <a:p>
            <a:r>
              <a:rPr lang="en-US" dirty="0"/>
              <a:t>Azure AI services – text, speech and image analysis</a:t>
            </a:r>
          </a:p>
          <a:p>
            <a:r>
              <a:rPr lang="en-US" dirty="0"/>
              <a:t>Azure Open AI services – chat completion  to get personalized inputs</a:t>
            </a:r>
          </a:p>
          <a:p>
            <a:r>
              <a:rPr lang="en-US" dirty="0"/>
              <a:t>Azure content safety service</a:t>
            </a:r>
          </a:p>
          <a:p>
            <a:r>
              <a:rPr lang="en-US" dirty="0"/>
              <a:t>Azure static web apps </a:t>
            </a:r>
          </a:p>
          <a:p>
            <a:r>
              <a:rPr lang="en-US" dirty="0"/>
              <a:t>Azure function app</a:t>
            </a:r>
          </a:p>
          <a:p>
            <a:r>
              <a:rPr lang="en-US" dirty="0"/>
              <a:t>Azure Cosmos DB</a:t>
            </a:r>
          </a:p>
          <a:p>
            <a:r>
              <a:rPr lang="en-US" dirty="0"/>
              <a:t>Azure AD integration – to manage user identities</a:t>
            </a:r>
          </a:p>
          <a:p>
            <a:r>
              <a:rPr lang="en-US" dirty="0"/>
              <a:t>Azure storage – to store image and voice blob</a:t>
            </a:r>
          </a:p>
        </p:txBody>
      </p:sp>
    </p:spTree>
    <p:extLst>
      <p:ext uri="{BB962C8B-B14F-4D97-AF65-F5344CB8AC3E}">
        <p14:creationId xmlns:p14="http://schemas.microsoft.com/office/powerpoint/2010/main" val="4216730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1DE-2F15-BB71-11E8-128C3F120A81}"/>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EEB664CE-3213-F1AC-E9D8-8B233B8A1513}"/>
              </a:ext>
            </a:extLst>
          </p:cNvPr>
          <p:cNvSpPr>
            <a:spLocks noGrp="1"/>
          </p:cNvSpPr>
          <p:nvPr>
            <p:ph idx="1"/>
          </p:nvPr>
        </p:nvSpPr>
        <p:spPr/>
        <p:txBody>
          <a:bodyPr/>
          <a:lstStyle/>
          <a:p>
            <a:r>
              <a:rPr lang="en-US" dirty="0"/>
              <a:t>Azure portal  with Azure free credit</a:t>
            </a:r>
          </a:p>
          <a:p>
            <a:r>
              <a:rPr lang="en-US" dirty="0"/>
              <a:t>GitHub Copilot</a:t>
            </a:r>
          </a:p>
          <a:p>
            <a:r>
              <a:rPr lang="en-US" dirty="0" err="1"/>
              <a:t>VSCode</a:t>
            </a:r>
            <a:endParaRPr lang="en-US" dirty="0"/>
          </a:p>
          <a:p>
            <a:r>
              <a:rPr lang="en-US" dirty="0"/>
              <a:t>Visual Studio</a:t>
            </a:r>
          </a:p>
        </p:txBody>
      </p:sp>
    </p:spTree>
    <p:extLst>
      <p:ext uri="{BB962C8B-B14F-4D97-AF65-F5344CB8AC3E}">
        <p14:creationId xmlns:p14="http://schemas.microsoft.com/office/powerpoint/2010/main" val="1616505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9E23C-573C-8D84-4853-ED6BCD87596D}"/>
              </a:ext>
            </a:extLst>
          </p:cNvPr>
          <p:cNvSpPr>
            <a:spLocks noGrp="1"/>
          </p:cNvSpPr>
          <p:nvPr>
            <p:ph type="title"/>
          </p:nvPr>
        </p:nvSpPr>
        <p:spPr/>
        <p:txBody>
          <a:bodyPr>
            <a:normAutofit/>
          </a:bodyPr>
          <a:lstStyle/>
          <a:p>
            <a:r>
              <a:rPr lang="en-US" dirty="0"/>
              <a:t>Hosting model:</a:t>
            </a:r>
            <a:br>
              <a:rPr lang="en-US" dirty="0"/>
            </a:br>
            <a:r>
              <a:rPr lang="en-US" sz="2000" dirty="0"/>
              <a:t>Independent deployment for UX and backend through </a:t>
            </a:r>
            <a:r>
              <a:rPr lang="en-US" sz="2000" dirty="0" err="1"/>
              <a:t>github</a:t>
            </a:r>
            <a:r>
              <a:rPr lang="en-US" sz="2000" dirty="0"/>
              <a:t> workflows</a:t>
            </a:r>
          </a:p>
        </p:txBody>
      </p:sp>
      <p:graphicFrame>
        <p:nvGraphicFramePr>
          <p:cNvPr id="4" name="Content Placeholder 3">
            <a:extLst>
              <a:ext uri="{FF2B5EF4-FFF2-40B4-BE49-F238E27FC236}">
                <a16:creationId xmlns:a16="http://schemas.microsoft.com/office/drawing/2014/main" id="{08A0C13C-3A58-491E-3ACB-9B10168C376C}"/>
              </a:ext>
            </a:extLst>
          </p:cNvPr>
          <p:cNvGraphicFramePr>
            <a:graphicFrameLocks noGrp="1"/>
          </p:cNvGraphicFramePr>
          <p:nvPr>
            <p:ph idx="1"/>
            <p:extLst>
              <p:ext uri="{D42A27DB-BD31-4B8C-83A1-F6EECF244321}">
                <p14:modId xmlns:p14="http://schemas.microsoft.com/office/powerpoint/2010/main" val="2688153109"/>
              </p:ext>
            </p:extLst>
          </p:nvPr>
        </p:nvGraphicFramePr>
        <p:xfrm>
          <a:off x="838200" y="1825624"/>
          <a:ext cx="10515600" cy="4735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Github Actions CI/CD">
            <a:extLst>
              <a:ext uri="{FF2B5EF4-FFF2-40B4-BE49-F238E27FC236}">
                <a16:creationId xmlns:a16="http://schemas.microsoft.com/office/drawing/2014/main" id="{06DD501A-9E99-A3BC-04BA-5F3032E109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63159" y="4737409"/>
            <a:ext cx="6435365" cy="1958582"/>
          </a:xfrm>
          <a:prstGeom prst="rect">
            <a:avLst/>
          </a:prstGeom>
          <a:noFill/>
          <a:extLst>
            <a:ext uri="{909E8E84-426E-40DD-AFC4-6F175D3DCCD1}">
              <a14:hiddenFill xmlns:a14="http://schemas.microsoft.com/office/drawing/2010/main">
                <a:solidFill>
                  <a:srgbClr val="FFFFFF"/>
                </a:solidFill>
              </a14:hiddenFill>
            </a:ext>
          </a:extLst>
        </p:spPr>
      </p:pic>
      <p:sp>
        <p:nvSpPr>
          <p:cNvPr id="5" name="Arrow: Down 4">
            <a:extLst>
              <a:ext uri="{FF2B5EF4-FFF2-40B4-BE49-F238E27FC236}">
                <a16:creationId xmlns:a16="http://schemas.microsoft.com/office/drawing/2014/main" id="{EA071BDB-5333-B0CA-05D9-1EFE165D719E}"/>
              </a:ext>
            </a:extLst>
          </p:cNvPr>
          <p:cNvSpPr/>
          <p:nvPr/>
        </p:nvSpPr>
        <p:spPr>
          <a:xfrm>
            <a:off x="3912713" y="4123078"/>
            <a:ext cx="405352" cy="61433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E7D0EA9F-7926-F84B-07D5-B165ECDA071F}"/>
              </a:ext>
            </a:extLst>
          </p:cNvPr>
          <p:cNvSpPr/>
          <p:nvPr/>
        </p:nvSpPr>
        <p:spPr>
          <a:xfrm>
            <a:off x="7477420" y="3886173"/>
            <a:ext cx="405352" cy="61433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1318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0190A-CEF0-8BDC-1298-BE178E9E8F28}"/>
              </a:ext>
            </a:extLst>
          </p:cNvPr>
          <p:cNvSpPr>
            <a:spLocks noGrp="1"/>
          </p:cNvSpPr>
          <p:nvPr>
            <p:ph type="title"/>
          </p:nvPr>
        </p:nvSpPr>
        <p:spPr/>
        <p:txBody>
          <a:bodyPr/>
          <a:lstStyle/>
          <a:p>
            <a:r>
              <a:rPr lang="en-US" dirty="0"/>
              <a:t>Architecture</a:t>
            </a:r>
          </a:p>
        </p:txBody>
      </p:sp>
      <p:pic>
        <p:nvPicPr>
          <p:cNvPr id="11" name="Content Placeholder 10">
            <a:extLst>
              <a:ext uri="{FF2B5EF4-FFF2-40B4-BE49-F238E27FC236}">
                <a16:creationId xmlns:a16="http://schemas.microsoft.com/office/drawing/2014/main" id="{24F0E34C-10E5-DE01-1B84-795F98F503B7}"/>
              </a:ext>
            </a:extLst>
          </p:cNvPr>
          <p:cNvPicPr>
            <a:picLocks noGrp="1" noChangeAspect="1"/>
          </p:cNvPicPr>
          <p:nvPr>
            <p:ph idx="1"/>
          </p:nvPr>
        </p:nvPicPr>
        <p:blipFill>
          <a:blip r:embed="rId2"/>
          <a:stretch>
            <a:fillRect/>
          </a:stretch>
        </p:blipFill>
        <p:spPr>
          <a:xfrm>
            <a:off x="3811548" y="1825625"/>
            <a:ext cx="4568904" cy="4351338"/>
          </a:xfrm>
        </p:spPr>
      </p:pic>
    </p:spTree>
    <p:extLst>
      <p:ext uri="{BB962C8B-B14F-4D97-AF65-F5344CB8AC3E}">
        <p14:creationId xmlns:p14="http://schemas.microsoft.com/office/powerpoint/2010/main" val="187599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6AE36-D429-DC29-3BB9-DCCD093C69B2}"/>
              </a:ext>
            </a:extLst>
          </p:cNvPr>
          <p:cNvSpPr>
            <a:spLocks noGrp="1"/>
          </p:cNvSpPr>
          <p:nvPr>
            <p:ph type="title"/>
          </p:nvPr>
        </p:nvSpPr>
        <p:spPr/>
        <p:txBody>
          <a:bodyPr/>
          <a:lstStyle/>
          <a:p>
            <a:r>
              <a:rPr lang="en-US" dirty="0"/>
              <a:t>Flow</a:t>
            </a:r>
          </a:p>
        </p:txBody>
      </p:sp>
      <p:pic>
        <p:nvPicPr>
          <p:cNvPr id="9" name="Content Placeholder 8">
            <a:extLst>
              <a:ext uri="{FF2B5EF4-FFF2-40B4-BE49-F238E27FC236}">
                <a16:creationId xmlns:a16="http://schemas.microsoft.com/office/drawing/2014/main" id="{29EC137D-0F04-F7DC-8AF7-7C14A6D2C443}"/>
              </a:ext>
            </a:extLst>
          </p:cNvPr>
          <p:cNvPicPr>
            <a:picLocks noGrp="1" noChangeAspect="1"/>
          </p:cNvPicPr>
          <p:nvPr>
            <p:ph idx="1"/>
          </p:nvPr>
        </p:nvPicPr>
        <p:blipFill>
          <a:blip r:embed="rId2"/>
          <a:stretch>
            <a:fillRect/>
          </a:stretch>
        </p:blipFill>
        <p:spPr>
          <a:xfrm>
            <a:off x="2243580" y="160255"/>
            <a:ext cx="8182466" cy="6579910"/>
          </a:xfrm>
        </p:spPr>
      </p:pic>
    </p:spTree>
    <p:extLst>
      <p:ext uri="{BB962C8B-B14F-4D97-AF65-F5344CB8AC3E}">
        <p14:creationId xmlns:p14="http://schemas.microsoft.com/office/powerpoint/2010/main" val="1144250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9261F-1C02-EB89-7AEA-01581A1CA86F}"/>
              </a:ext>
            </a:extLst>
          </p:cNvPr>
          <p:cNvSpPr>
            <a:spLocks noGrp="1"/>
          </p:cNvSpPr>
          <p:nvPr>
            <p:ph type="title"/>
          </p:nvPr>
        </p:nvSpPr>
        <p:spPr/>
        <p:txBody>
          <a:bodyPr/>
          <a:lstStyle/>
          <a:p>
            <a:r>
              <a:rPr lang="en-US" dirty="0"/>
              <a:t>Azure resources:</a:t>
            </a:r>
          </a:p>
        </p:txBody>
      </p:sp>
      <p:pic>
        <p:nvPicPr>
          <p:cNvPr id="5" name="Content Placeholder 4">
            <a:extLst>
              <a:ext uri="{FF2B5EF4-FFF2-40B4-BE49-F238E27FC236}">
                <a16:creationId xmlns:a16="http://schemas.microsoft.com/office/drawing/2014/main" id="{E70E7E27-C155-D717-3795-7119A28A73C8}"/>
              </a:ext>
            </a:extLst>
          </p:cNvPr>
          <p:cNvPicPr>
            <a:picLocks noGrp="1" noChangeAspect="1"/>
          </p:cNvPicPr>
          <p:nvPr>
            <p:ph idx="1"/>
          </p:nvPr>
        </p:nvPicPr>
        <p:blipFill>
          <a:blip r:embed="rId2"/>
          <a:stretch>
            <a:fillRect/>
          </a:stretch>
        </p:blipFill>
        <p:spPr>
          <a:xfrm>
            <a:off x="4606181" y="1825625"/>
            <a:ext cx="2979637" cy="4351338"/>
          </a:xfrm>
        </p:spPr>
      </p:pic>
    </p:spTree>
    <p:extLst>
      <p:ext uri="{BB962C8B-B14F-4D97-AF65-F5344CB8AC3E}">
        <p14:creationId xmlns:p14="http://schemas.microsoft.com/office/powerpoint/2010/main" val="289021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195</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EcoVoice</vt:lpstr>
      <vt:lpstr>Theme</vt:lpstr>
      <vt:lpstr>Technical backbone</vt:lpstr>
      <vt:lpstr>Tools</vt:lpstr>
      <vt:lpstr>Hosting model: Independent deployment for UX and backend through github workflows</vt:lpstr>
      <vt:lpstr>Architecture</vt:lpstr>
      <vt:lpstr>Flow</vt:lpstr>
      <vt:lpstr>Azure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sridhar eswaran</dc:creator>
  <cp:lastModifiedBy>sridhar eswaran</cp:lastModifiedBy>
  <cp:revision>10</cp:revision>
  <dcterms:created xsi:type="dcterms:W3CDTF">2025-03-28T03:14:18Z</dcterms:created>
  <dcterms:modified xsi:type="dcterms:W3CDTF">2025-03-28T06:52:02Z</dcterms:modified>
</cp:coreProperties>
</file>