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9C55-199A-0BB8-515E-5810DEF11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6E2D-3CB0-36C5-6727-5461F584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727F-9977-9EB8-3664-85278F29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7A25-11FD-4CBE-1F55-12A5083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C281-1C48-0B49-F36B-29EFDF54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1411-1CAF-F7B7-D987-06FB9B1D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2E771-1DD7-AAE4-147F-5ED96B51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73CD-7222-BE9C-2233-882F8748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0D33-2506-3228-27AA-DE338C9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E0E8-5FAB-70FB-BF83-76CE63D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61E65-EB27-12BE-5B22-F6ACE126A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28F49-E6AA-1C86-9AD0-5ECFB33C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36F9-5957-31B0-22BC-C55A27C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C410-C515-A54B-D233-D297B32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F7BC-0C5F-BD98-D617-D9984C83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F4EF-A45E-66FD-75AF-844FC31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3F6D-33A4-C1FD-4C72-1442BBF0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7EC7-D6C1-AE12-97A6-190B2CA1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27FD-176F-D695-0120-64E7441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7C24-9791-99F0-9B45-A05DC0F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25A7-9C19-7152-F991-218B734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95B2-4B41-7148-B9D0-A7907E8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A3F8-5ADD-173D-9BA9-B645B4C5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159C-A8B8-C5CB-FD0D-5B6D714C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A8B9-FE89-A264-9AD6-0EC7C9F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A41B-52D1-8B2D-418F-2F3B1D5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E06D-4A07-0E52-79E2-5500F7FC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06FA-5856-317E-8A7E-AD8E50CA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723-9206-A7CC-B300-3CB22F3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C09E1-45CF-8F3D-288E-FECD5857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13C8-9676-9698-7346-A7DAAAFF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AA6-8C6E-38D5-4A35-6134C9CC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B10C-F94D-4BCC-BDD2-4EAD5253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1B65-3306-8785-1B3A-970E4AAD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3D69F-7EB0-8EE7-A07F-9BA428FA2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D5CF4-2464-A949-1347-2B25AC3F2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F403E-3588-1833-7E1F-6795A5CD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899CE-FEF6-2081-8D99-FB5BF58D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A24D0-004B-9C7E-D753-B447B3B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1BA6-0691-F758-15F8-A750911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447A2-7CE7-40E5-82B4-D663E75C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F3315-9B10-9CC9-F5FE-A5D97E6B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A530-26C1-3B8D-C105-27FF7D9E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E8B9E-7131-0C7D-4A2E-7FA9C475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6EF50-94F8-A01D-9082-7E02A9D6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F99D4-6A54-74BD-8BCD-CD87D2BF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F285-30BF-F3FD-92DE-21786FAC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E0B5-BDD5-83BB-EBC3-7EBBCFB2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0330F-336E-0B03-1E34-C58209E2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B39C-AB3E-F1E5-033E-3DD091F7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1209-EB16-09CF-060A-B06058AF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4CE9-4ACD-F106-EC69-1768DF6D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CEA1-301C-88BE-C688-4135765B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038B5-30B1-4874-800E-652F9C498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8903A-F297-82B1-90C1-BFB07DAC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8F45-E20B-E0E3-ED60-CDDD93BB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23A3-0BE1-30CB-B96E-4CF02055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94EA-F053-EA6B-0F40-09B8EBA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8804F-7DD6-23CD-ED71-7CACE64E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517F-25BA-9280-3A07-D0EDBA2F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BF0F-98F0-4932-68AA-EED41ECF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B80-B6C5-449F-8031-363F102D2E9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784D-8A82-E57A-06A7-8E359DB49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B39C-A6C9-0613-F72A-9B4F713E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DCC5-B3AE-49E2-B4D8-5ECFDB5D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69D8A-389A-4B8E-95FE-EAF202A3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Nalabolu, Srihari</dc:creator>
  <cp:lastModifiedBy>Nalabolu, Srihari</cp:lastModifiedBy>
  <cp:revision>2</cp:revision>
  <dcterms:created xsi:type="dcterms:W3CDTF">2023-11-26T14:36:20Z</dcterms:created>
  <dcterms:modified xsi:type="dcterms:W3CDTF">2023-11-26T14:38:24Z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01d4d2-76b9-44a6-bec6-5aee37463dca_Enabled">
    <vt:lpwstr>true</vt:lpwstr>
  </property>
  <property fmtid="{D5CDD505-2E9C-101B-9397-08002B2CF9AE}" pid="3" name="MSIP_Label_5001d4d2-76b9-44a6-bec6-5aee37463dca_SetDate">
    <vt:lpwstr>2023-11-26T14:38:16Z</vt:lpwstr>
  </property>
  <property fmtid="{D5CDD505-2E9C-101B-9397-08002B2CF9AE}" pid="4" name="MSIP_Label_5001d4d2-76b9-44a6-bec6-5aee37463dca_Method">
    <vt:lpwstr>Privileged</vt:lpwstr>
  </property>
  <property fmtid="{D5CDD505-2E9C-101B-9397-08002B2CF9AE}" pid="5" name="MSIP_Label_5001d4d2-76b9-44a6-bec6-5aee37463dca_Name">
    <vt:lpwstr>Public - Pilot</vt:lpwstr>
  </property>
  <property fmtid="{D5CDD505-2E9C-101B-9397-08002B2CF9AE}" pid="6" name="MSIP_Label_5001d4d2-76b9-44a6-bec6-5aee37463dca_SiteId">
    <vt:lpwstr>f35a6974-607f-47d4-82d7-ff31d7dc53a5</vt:lpwstr>
  </property>
  <property fmtid="{D5CDD505-2E9C-101B-9397-08002B2CF9AE}" pid="7" name="MSIP_Label_5001d4d2-76b9-44a6-bec6-5aee37463dca_ActionId">
    <vt:lpwstr>2d0d1f46-f781-4027-bea8-21a81dc471a0</vt:lpwstr>
  </property>
  <property fmtid="{D5CDD505-2E9C-101B-9397-08002B2CF9AE}" pid="8" name="MSIP_Label_5001d4d2-76b9-44a6-bec6-5aee37463dca_ContentBits">
    <vt:lpwstr>0</vt:lpwstr>
  </property>
</Properties>
</file>