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32" d="100"/>
          <a:sy n="32" d="100"/>
        </p:scale>
        <p:origin x="4160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C2B-13DF-B8D3-3ED3-193AB591E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Kiddoloco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A5F66-C5FA-0435-84B9-497B51F7E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app to track the locations o</a:t>
            </a:r>
          </a:p>
        </p:txBody>
      </p:sp>
    </p:spTree>
    <p:extLst>
      <p:ext uri="{BB962C8B-B14F-4D97-AF65-F5344CB8AC3E}">
        <p14:creationId xmlns:p14="http://schemas.microsoft.com/office/powerpoint/2010/main" val="118672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B8D8-D954-B26A-8C23-AD645B11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8B15-CA8D-87E1-4B87-A84B0ACC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Real-time Location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Tracking:The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application will provide real-time updates on the child's location using GPS technology when they are outdoors and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WiFi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tracking when they are indoors.</a:t>
            </a:r>
          </a:p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Geofencing and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Alerts:Parents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can set up geofences around specific areas such as schools, parks, or home. They will receive instant notifications when their child enters or leaves these predefined zones.</a:t>
            </a:r>
          </a:p>
        </p:txBody>
      </p:sp>
    </p:spTree>
    <p:extLst>
      <p:ext uri="{BB962C8B-B14F-4D97-AF65-F5344CB8AC3E}">
        <p14:creationId xmlns:p14="http://schemas.microsoft.com/office/powerpoint/2010/main" val="385537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E3BE-4591-6152-89F2-7FC16739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UX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E052F7-1028-9E7C-8985-0457DD075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025" y="2336799"/>
            <a:ext cx="1665784" cy="36369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079A15-8CF6-3935-B2E4-A7DCBED2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66" y="2336799"/>
            <a:ext cx="1666993" cy="363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4DC52-6FDE-70C7-C68A-6A9CCE05A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307" y="2336800"/>
            <a:ext cx="1665785" cy="3636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C764B-75E8-B0DA-6FC6-A557782ED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00" y="2336800"/>
            <a:ext cx="163663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1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Words>77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Söhne</vt:lpstr>
      <vt:lpstr>Wingdings 2</vt:lpstr>
      <vt:lpstr>Quotable</vt:lpstr>
      <vt:lpstr>Kiddoloco</vt:lpstr>
      <vt:lpstr>Scope</vt:lpstr>
      <vt:lpstr>UI and 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Kiddoloco</dc:title>
  <dc:creator>Srihari Venkateswaran</dc:creator>
  <cp:lastModifiedBy>Srihari Venkateswaran</cp:lastModifiedBy>
  <cp:revision>1</cp:revision>
  <dcterms:created xsi:type="dcterms:W3CDTF">2024-03-09T16:22:51Z</dcterms:created>
  <dcterms:modified xsi:type="dcterms:W3CDTF">2024-03-09T16:27:49Z</dcterms:modified>
</cp:coreProperties>
</file>