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3A33291-1C19-4619-8F97-5AC159E4CF3D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E76F108-F887-4EB5-B8D6-4FDCC99A3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70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3291-1C19-4619-8F97-5AC159E4CF3D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F108-F887-4EB5-B8D6-4FDCC99A3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8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3A33291-1C19-4619-8F97-5AC159E4CF3D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E76F108-F887-4EB5-B8D6-4FDCC99A3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187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3A33291-1C19-4619-8F97-5AC159E4CF3D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E76F108-F887-4EB5-B8D6-4FDCC99A335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6831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3A33291-1C19-4619-8F97-5AC159E4CF3D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E76F108-F887-4EB5-B8D6-4FDCC99A3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316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3291-1C19-4619-8F97-5AC159E4CF3D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F108-F887-4EB5-B8D6-4FDCC99A3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230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3291-1C19-4619-8F97-5AC159E4CF3D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F108-F887-4EB5-B8D6-4FDCC99A3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108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3291-1C19-4619-8F97-5AC159E4CF3D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F108-F887-4EB5-B8D6-4FDCC99A3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18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3A33291-1C19-4619-8F97-5AC159E4CF3D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E76F108-F887-4EB5-B8D6-4FDCC99A3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04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3291-1C19-4619-8F97-5AC159E4CF3D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F108-F887-4EB5-B8D6-4FDCC99A3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37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3A33291-1C19-4619-8F97-5AC159E4CF3D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E76F108-F887-4EB5-B8D6-4FDCC99A3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30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3291-1C19-4619-8F97-5AC159E4CF3D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F108-F887-4EB5-B8D6-4FDCC99A3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75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3291-1C19-4619-8F97-5AC159E4CF3D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F108-F887-4EB5-B8D6-4FDCC99A3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35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3291-1C19-4619-8F97-5AC159E4CF3D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F108-F887-4EB5-B8D6-4FDCC99A3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23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3291-1C19-4619-8F97-5AC159E4CF3D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F108-F887-4EB5-B8D6-4FDCC99A3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59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3291-1C19-4619-8F97-5AC159E4CF3D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F108-F887-4EB5-B8D6-4FDCC99A3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34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3291-1C19-4619-8F97-5AC159E4CF3D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F108-F887-4EB5-B8D6-4FDCC99A3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21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33291-1C19-4619-8F97-5AC159E4CF3D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6F108-F887-4EB5-B8D6-4FDCC99A33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8147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19B4-D6BA-F2A4-C6E9-65D8EDF1E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" y="2778758"/>
            <a:ext cx="11938000" cy="447041"/>
          </a:xfrm>
        </p:spPr>
        <p:txBody>
          <a:bodyPr>
            <a:noAutofit/>
          </a:bodyPr>
          <a:lstStyle/>
          <a:p>
            <a:pPr algn="ctr"/>
            <a:r>
              <a:rPr lang="en-US" sz="2800" b="1" u="sng" dirty="0"/>
              <a:t>DATA BASE MANAGEMENT  SYSTEM IN AUTOMOBILE INDUSTRY</a:t>
            </a:r>
            <a:endParaRPr lang="en-IN" sz="2800" b="1" u="sn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8F8854-7F6D-5AF7-5D23-88AFFBC5D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156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34F4-2ED3-7331-9F07-C539B4F3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75093"/>
            <a:ext cx="8610600" cy="15002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FE84D-4B33-45D9-981C-0F0677D55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12800"/>
            <a:ext cx="10820400" cy="5870107"/>
          </a:xfrm>
        </p:spPr>
        <p:txBody>
          <a:bodyPr/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sc.nextLine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("Model....");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modelin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sc.nextLine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("Edition....");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ediin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sc.nextLine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model.add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modelin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make.add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makein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edi.add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ediin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vin.add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vinin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 if 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intin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== 3) {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7358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148F6-20B2-A668-A216-B73384BD2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0" y="357973"/>
            <a:ext cx="8610600" cy="68747"/>
          </a:xfrm>
        </p:spPr>
        <p:txBody>
          <a:bodyPr>
            <a:normAutofit fontScale="90000"/>
          </a:bodyPr>
          <a:lstStyle/>
          <a:p>
            <a:pPr algn="l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08A32-5EB2-2DA8-DA4C-50E174F1E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24560"/>
            <a:ext cx="10820400" cy="5821680"/>
          </a:xfrm>
        </p:spPr>
        <p:txBody>
          <a:bodyPr/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("----REMOVE MENU----");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("VIN &gt;&gt;&gt;");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sc.nextLine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vinin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sc.nextInt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 =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vin.indexOf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vinin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(pos &lt; 0) {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("VIN does not exist!");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("Existing VINs : " + vin);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 {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("\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nConfirm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details");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4158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2F994-56EA-5E6C-72E5-63E673DE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97013"/>
            <a:ext cx="8610600" cy="22114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CBC6E-A45A-C4A7-133A-AC4FBB7B1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43280"/>
            <a:ext cx="10820400" cy="537540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make.get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(pos)+" "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model.get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(pos)+" "+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edi.get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(pos)+ "[y/n]....");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sc.nextLine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=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sc.nextLine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in.toLowerCase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().equals("y")) {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make.remove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make.get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(pos));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model.remove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model.get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(pos));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edi.remove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edi.get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(pos));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vin.remove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vin.get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(pos));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("RECORD REMOVED!\n");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7640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13FF-395F-8AFD-B74B-4F8485EE4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6693"/>
            <a:ext cx="8610600" cy="4842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5DF66-03F4-E56C-9BDD-10534C2A1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29920"/>
            <a:ext cx="10820400" cy="5588765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 {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continue;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				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 if 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intin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== 4) {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break;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		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5501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3A94-102B-8522-85A0-44FC00852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SECURITY FEATURES: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67F8B-1D41-1FB2-5825-AEF23F293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User data is end to end encrypted.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Distinct and unique user logins.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User details are authorised.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Software data is from legal source.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Application comes with a default firewall to avoid leaking of the users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82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0BD71-9535-37CE-52B2-149DDC07E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1026160"/>
            <a:ext cx="9448800" cy="541017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/>
              <a:t>Objectives</a:t>
            </a:r>
            <a:r>
              <a:rPr lang="en-US" sz="2400" dirty="0"/>
              <a:t>: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1D0EF-E54B-AC2D-B8EF-93191F090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1783080"/>
            <a:ext cx="9448800" cy="1996439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200" dirty="0" err="1"/>
              <a:t>Organised</a:t>
            </a:r>
            <a:r>
              <a:rPr lang="en-US" sz="2200" dirty="0"/>
              <a:t> platform to check on automobile products.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/>
              <a:t>Enhance the way of buying of automobiles and its parts.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/>
              <a:t>Providing a robust experience for the user while checking for automobiles.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485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5705-6E42-5F83-14C4-5CF9AC0C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4079"/>
            <a:ext cx="10937240" cy="1038263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Key features: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A424-D3C6-933B-B338-1B8936874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err="1"/>
              <a:t>Updation</a:t>
            </a:r>
            <a:r>
              <a:rPr lang="en-US" dirty="0"/>
              <a:t> and deletion of data.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Easy access point.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err="1"/>
              <a:t>Categorised</a:t>
            </a:r>
            <a:r>
              <a:rPr lang="en-US" dirty="0"/>
              <a:t> search options.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Enhanced buying and selling of automobiles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4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BF11-CAB8-9177-853D-88F569669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sz="2400" b="1" u="sng" dirty="0"/>
              <a:t>LANGUAGE, Platform and methods used:</a:t>
            </a:r>
            <a:endParaRPr lang="en-IN" sz="24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8F474-971E-92C5-7BE9-C3C894DC5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78000"/>
            <a:ext cx="10820400" cy="486664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/>
              <a:t>Language – JAVA</a:t>
            </a:r>
          </a:p>
          <a:p>
            <a:pPr algn="just"/>
            <a:r>
              <a:rPr lang="en-US" sz="2400" dirty="0"/>
              <a:t>Platform – Eclipse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2400" u="sng" dirty="0"/>
              <a:t>Methods used in Java;</a:t>
            </a:r>
          </a:p>
          <a:p>
            <a:pPr marL="0" indent="0" algn="just">
              <a:buNone/>
            </a:pPr>
            <a:endParaRPr lang="en-US" sz="2400" u="sng" dirty="0"/>
          </a:p>
          <a:p>
            <a:pPr algn="just"/>
            <a:r>
              <a:rPr lang="en-US" sz="2400" dirty="0"/>
              <a:t>In this program Arraylist is used to manage the data,</a:t>
            </a:r>
          </a:p>
          <a:p>
            <a:pPr algn="just"/>
            <a:r>
              <a:rPr lang="en-US" sz="2400" dirty="0"/>
              <a:t>It is a resizable array implementation in java.</a:t>
            </a:r>
          </a:p>
          <a:p>
            <a:pPr algn="just"/>
            <a:r>
              <a:rPr lang="en-US" sz="2400" dirty="0"/>
              <a:t>The backing data structure of </a:t>
            </a:r>
            <a:r>
              <a:rPr lang="en-US" sz="2400" dirty="0" err="1"/>
              <a:t>ArrayList</a:t>
            </a:r>
            <a:r>
              <a:rPr lang="en-US" sz="2400" dirty="0"/>
              <a:t> is an array of  object class. It has 3</a:t>
            </a:r>
          </a:p>
          <a:p>
            <a:pPr marL="0" indent="0" algn="just">
              <a:buNone/>
            </a:pPr>
            <a:r>
              <a:rPr lang="en-US" sz="2400" dirty="0"/>
              <a:t>  constructors. It has it’s own version of </a:t>
            </a:r>
            <a:r>
              <a:rPr lang="en-US" sz="2400" dirty="0" err="1"/>
              <a:t>readObject</a:t>
            </a:r>
            <a:r>
              <a:rPr lang="en-US" sz="2400" dirty="0"/>
              <a:t> and </a:t>
            </a:r>
            <a:r>
              <a:rPr lang="en-US" sz="2400" dirty="0" err="1"/>
              <a:t>writeObject</a:t>
            </a:r>
            <a:r>
              <a:rPr lang="en-US" sz="2400" dirty="0"/>
              <a:t> methods.</a:t>
            </a:r>
          </a:p>
          <a:p>
            <a:pPr algn="just"/>
            <a:r>
              <a:rPr lang="en-US" sz="2400" dirty="0"/>
              <a:t>Internally an </a:t>
            </a:r>
            <a:r>
              <a:rPr lang="en-US" sz="2400" dirty="0" err="1"/>
              <a:t>ArrayList</a:t>
            </a:r>
            <a:r>
              <a:rPr lang="en-US" sz="2400" dirty="0"/>
              <a:t> uses and Object[]array which is an array of objects. All</a:t>
            </a:r>
          </a:p>
          <a:p>
            <a:pPr marL="0" indent="0" algn="just">
              <a:buNone/>
            </a:pPr>
            <a:r>
              <a:rPr lang="en-US" sz="2400" dirty="0"/>
              <a:t>  operations like deleting, adding, and updating the elements happens in this</a:t>
            </a:r>
          </a:p>
          <a:p>
            <a:pPr marL="0" indent="0" algn="just">
              <a:buNone/>
            </a:pPr>
            <a:r>
              <a:rPr lang="en-US" sz="2400" dirty="0"/>
              <a:t>  Object[]array 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544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DA1F-A049-3E2B-CB39-85DAACB3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8610600" cy="1293028"/>
          </a:xfrm>
        </p:spPr>
        <p:txBody>
          <a:bodyPr>
            <a:normAutofit/>
          </a:bodyPr>
          <a:lstStyle/>
          <a:p>
            <a:pPr algn="l"/>
            <a:r>
              <a:rPr lang="en-US" sz="2400" b="1" u="sng" dirty="0"/>
              <a:t>Source code:</a:t>
            </a:r>
            <a:endParaRPr lang="en-IN" sz="24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A469B-A34A-67D6-3636-41D4F13EF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54480"/>
            <a:ext cx="10820400" cy="4978400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6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6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java.util.ArrayList</a:t>
            </a:r>
            <a:r>
              <a:rPr lang="en-US" sz="6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6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6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</a:t>
            </a:r>
            <a:r>
              <a:rPr lang="en-US" sz="6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java.util.Scanner</a:t>
            </a:r>
            <a:r>
              <a:rPr lang="en-US" sz="6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IN" sz="6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6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sz="6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carz</a:t>
            </a:r>
            <a:r>
              <a:rPr lang="en-US" sz="6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IN" sz="6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6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static void main(String [] </a:t>
            </a:r>
            <a:r>
              <a:rPr lang="en-US" sz="6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6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  <a:endParaRPr lang="en-IN" sz="6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6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en-US" sz="6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&lt;String&gt; model = new </a:t>
            </a:r>
            <a:r>
              <a:rPr lang="en-US" sz="6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en-US" sz="6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&lt;String&gt;();</a:t>
            </a:r>
            <a:endParaRPr lang="en-IN" sz="6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6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en-US" sz="6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&lt;String&gt; </a:t>
            </a:r>
            <a:r>
              <a:rPr lang="en-US" sz="6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</a:t>
            </a:r>
            <a:r>
              <a:rPr lang="en-US" sz="6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new </a:t>
            </a:r>
            <a:r>
              <a:rPr lang="en-US" sz="6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en-US" sz="6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&lt;String&gt;();</a:t>
            </a:r>
            <a:endParaRPr lang="en-IN" sz="6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6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en-US" sz="6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&lt;Integer&gt; make = new </a:t>
            </a:r>
            <a:r>
              <a:rPr lang="en-US" sz="6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en-US" sz="6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&lt;Integer&gt;();</a:t>
            </a:r>
            <a:endParaRPr lang="en-IN" sz="6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6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en-US" sz="6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&lt;Integer&gt; vin = new </a:t>
            </a:r>
            <a:r>
              <a:rPr lang="en-US" sz="6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ArrayList</a:t>
            </a:r>
            <a:r>
              <a:rPr lang="en-US" sz="6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&lt;Integer&gt;();</a:t>
            </a:r>
            <a:endParaRPr lang="en-IN" sz="6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6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model.add</a:t>
            </a:r>
            <a:r>
              <a:rPr lang="en-US" sz="6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("Dodge Challenger");</a:t>
            </a:r>
            <a:endParaRPr lang="en-IN" sz="6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6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make.add</a:t>
            </a:r>
            <a:r>
              <a:rPr lang="en-US" sz="6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(2022);</a:t>
            </a:r>
            <a:endParaRPr lang="en-IN" sz="6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6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edi.add</a:t>
            </a:r>
            <a:r>
              <a:rPr lang="en-US" sz="6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("Standard");</a:t>
            </a:r>
            <a:endParaRPr lang="en-IN" sz="6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84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E595-C98E-92A8-BCD7-C64E29ACF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69734"/>
            <a:ext cx="8610600" cy="169582"/>
          </a:xfrm>
        </p:spPr>
        <p:txBody>
          <a:bodyPr>
            <a:normAutofit fontScale="90000"/>
          </a:bodyPr>
          <a:lstStyle/>
          <a:p>
            <a:pPr algn="l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A0A3E-6FBA-F8A5-CC86-B7D80F289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02640"/>
            <a:ext cx="10820400" cy="541604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vin.add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(11);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model.add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("911 GT3 RS");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make.add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(2024);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edi.add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("Sports");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vin.add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(12);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model.add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("Zonda R");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make.add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(2022);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edi.add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("Standard");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vin.add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(11);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model.add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("Mazda 787b");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make.add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(1990);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30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B030-6025-B06F-AF1C-753176C43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20534"/>
            <a:ext cx="8610600" cy="118782"/>
          </a:xfrm>
        </p:spPr>
        <p:txBody>
          <a:bodyPr>
            <a:normAutofit fontScale="90000"/>
          </a:bodyPr>
          <a:lstStyle/>
          <a:p>
            <a:pPr algn="l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9ED14-97A6-AC11-5628-016EB97E2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14400"/>
            <a:ext cx="10820400" cy="530428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edi.add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("Endurance");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vin.add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(13);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Scanner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new Scanner(System.in);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modelin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ediin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makein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vinin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pos,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intin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	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(true) {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("----------MENU----------");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("1. View all\n"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"2. Add car\n"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"3. Remove car\n"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"4. Exit\n"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0425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F1E28-C412-F607-0D82-BA66C591C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9573"/>
            <a:ext cx="8610600" cy="179742"/>
          </a:xfrm>
        </p:spPr>
        <p:txBody>
          <a:bodyPr>
            <a:normAutofit fontScale="90000"/>
          </a:bodyPr>
          <a:lstStyle/>
          <a:p>
            <a:pPr algn="l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C46EE-C1B6-9E04-7B30-06797898E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63600"/>
            <a:ext cx="10820400" cy="535508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"Option....");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intin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sc.nextInt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intin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== 1) {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vin.isEmpty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 {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("\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nZero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records to display\n");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 {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("\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nMake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Model, Edition, VIN no.");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(int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 ;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vin.size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;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++) {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make.get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)+" | "+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model.get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)+" | "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edi.get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)+" | "+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vin.get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2306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D7EE-C791-0BD2-D8C9-00C197E7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610600" cy="91440"/>
          </a:xfrm>
        </p:spPr>
        <p:txBody>
          <a:bodyPr>
            <a:normAutofit fontScale="90000"/>
          </a:bodyPr>
          <a:lstStyle/>
          <a:p>
            <a:pPr algn="l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4210C-E69F-A669-4E54-1117F55A8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70560"/>
            <a:ext cx="10820400" cy="5852160"/>
          </a:xfrm>
        </p:spPr>
        <p:txBody>
          <a:bodyPr/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("\n");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else if 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intin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== 2 ) {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("-------ADD MENU-----");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sc.nextLine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("Make (year)....");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makein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sc.nextInt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("VIN....");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vinin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sc.nextInt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17727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206</TotalTime>
  <Words>907</Words>
  <Application>Microsoft Office PowerPoint</Application>
  <PresentationFormat>Widescreen</PresentationFormat>
  <Paragraphs>129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Century Gothic</vt:lpstr>
      <vt:lpstr>Vapor Trail</vt:lpstr>
      <vt:lpstr>DATA BASE MANAGEMENT  SYSTEM IN AUTOMOBILE INDUSTRY</vt:lpstr>
      <vt:lpstr>Objectives:</vt:lpstr>
      <vt:lpstr>Key features:</vt:lpstr>
      <vt:lpstr>LANGUAGE, Platform and methods used:</vt:lpstr>
      <vt:lpstr>Source code: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SECURITY FEATURES: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</dc:creator>
  <cp:lastModifiedBy>HARI</cp:lastModifiedBy>
  <cp:revision>2</cp:revision>
  <dcterms:created xsi:type="dcterms:W3CDTF">2024-06-23T17:13:55Z</dcterms:created>
  <dcterms:modified xsi:type="dcterms:W3CDTF">2024-07-07T12:12:23Z</dcterms:modified>
</cp:coreProperties>
</file>