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66725" y="199888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47837" y="2855863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dirty="0"/>
              <a:t> : K.SRIHARI </a:t>
            </a:r>
          </a:p>
          <a:p>
            <a:r>
              <a:rPr lang="en-US" sz="2400" b="1" dirty="0"/>
              <a:t>REGISTER NO</a:t>
            </a:r>
            <a:r>
              <a:rPr lang="en-US" sz="2400" dirty="0"/>
              <a:t> : 312205366</a:t>
            </a:r>
          </a:p>
          <a:p>
            <a:r>
              <a:rPr lang="en-US" sz="2400" b="1" dirty="0"/>
              <a:t>NAAN MUDHALVAN ID</a:t>
            </a:r>
            <a:r>
              <a:rPr lang="en-US" sz="2400" dirty="0"/>
              <a:t> : asunm285b22319</a:t>
            </a:r>
          </a:p>
          <a:p>
            <a:r>
              <a:rPr lang="en-US" sz="2400" b="1" dirty="0"/>
              <a:t>DEPARTMENT</a:t>
            </a:r>
            <a:r>
              <a:rPr lang="en-US" sz="2400" dirty="0"/>
              <a:t> : </a:t>
            </a:r>
            <a:r>
              <a:rPr lang="en-US" sz="2400" dirty="0" err="1"/>
              <a:t>B.com</a:t>
            </a:r>
            <a:r>
              <a:rPr lang="en-US" sz="2400" dirty="0"/>
              <a:t> commerce </a:t>
            </a:r>
          </a:p>
          <a:p>
            <a:r>
              <a:rPr lang="en-US" sz="2400" b="1" dirty="0"/>
              <a:t>COLLEGE</a:t>
            </a:r>
            <a:r>
              <a:rPr lang="en-US" sz="2400" dirty="0"/>
              <a:t> : </a:t>
            </a:r>
            <a:r>
              <a:rPr lang="en-US" sz="2400" dirty="0" err="1"/>
              <a:t>Sridevi</a:t>
            </a:r>
            <a:r>
              <a:rPr lang="en-US" sz="2400" dirty="0"/>
              <a:t> arts and science college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1916" y="1052032"/>
            <a:ext cx="408225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0A0E6-098B-5186-7EBD-70DD465B8FA1}"/>
              </a:ext>
            </a:extLst>
          </p:cNvPr>
          <p:cNvSpPr txBox="1"/>
          <p:nvPr/>
        </p:nvSpPr>
        <p:spPr>
          <a:xfrm>
            <a:off x="989726" y="2203935"/>
            <a:ext cx="61079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Data Collection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cleaning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Techniques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Formulas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Pivot table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Line chart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334B8A-1AF3-05AC-B000-9909237C1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07" y="1535907"/>
            <a:ext cx="7383780" cy="45410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176" y="706913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6119B-30BC-0E19-7779-2FABF8C10904}"/>
              </a:ext>
            </a:extLst>
          </p:cNvPr>
          <p:cNvSpPr txBox="1"/>
          <p:nvPr/>
        </p:nvSpPr>
        <p:spPr>
          <a:xfrm>
            <a:off x="1416844" y="1932145"/>
            <a:ext cx="4191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40C28"/>
                </a:solidFill>
                <a:effectLst/>
                <a:latin typeface="Google Sans"/>
              </a:rPr>
              <a:t>Employee attrition is a critical aspect of HRM that impacts an organization's stability and success</a:t>
            </a:r>
            <a:r>
              <a:rPr lang="en-US" b="1" i="0" dirty="0">
                <a:solidFill>
                  <a:srgbClr val="474747"/>
                </a:solidFill>
                <a:effectLst/>
                <a:latin typeface="Google Sans"/>
              </a:rPr>
              <a:t>. By understanding its definition, examples, types, and implications, businesses can proactively address attrition and create a work environment that retains valuable talent.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Emplyee</a:t>
            </a:r>
            <a:r>
              <a:rPr lang="en-US" sz="28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 Analysis Using Excel Dashboards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094CF-0178-578A-E635-4705889AFF2C}"/>
              </a:ext>
            </a:extLst>
          </p:cNvPr>
          <p:cNvSpPr txBox="1"/>
          <p:nvPr/>
        </p:nvSpPr>
        <p:spPr>
          <a:xfrm>
            <a:off x="834072" y="2635092"/>
            <a:ext cx="5417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1C3B"/>
                </a:solidFill>
                <a:effectLst/>
                <a:latin typeface="Google Sans"/>
              </a:rPr>
              <a:t>An employee attrition report can include </a:t>
            </a:r>
            <a:r>
              <a:rPr lang="en-US" b="1" dirty="0"/>
              <a:t>information about the rate at which employees leave an organization, and how this rate can affect the company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599"/>
            <a:ext cx="55280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attrition report is a key HR metric that tracks the rate at which employees leave a company over a set period of time. It’s expressed as a percentage and can help HR teams understand how to improve retention efforts and workforce planning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5099A-F2B3-058C-04B5-16615C6D9599}"/>
              </a:ext>
            </a:extLst>
          </p:cNvPr>
          <p:cNvSpPr txBox="1"/>
          <p:nvPr/>
        </p:nvSpPr>
        <p:spPr>
          <a:xfrm>
            <a:off x="1632148" y="2136338"/>
            <a:ext cx="31492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EMPLOYEES</a:t>
            </a:r>
          </a:p>
          <a:p>
            <a:pPr marL="342900" indent="-342900">
              <a:buFont typeface="+mj-lt"/>
              <a:buAutoNum type="arabicPeriod"/>
            </a:pPr>
            <a:endParaRPr lang="en-US" b="1" i="0" dirty="0">
              <a:solidFill>
                <a:srgbClr val="001D35"/>
              </a:solidFill>
              <a:effectLst/>
              <a:latin typeface="Google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EMPLOYERS</a:t>
            </a:r>
          </a:p>
          <a:p>
            <a:pPr marL="342900" indent="-342900">
              <a:buFont typeface="+mj-lt"/>
              <a:buAutoNum type="arabicPeriod"/>
            </a:pPr>
            <a:endParaRPr lang="en-US" b="1" i="0" dirty="0">
              <a:solidFill>
                <a:srgbClr val="001D35"/>
              </a:solidFill>
              <a:effectLst/>
              <a:latin typeface="Google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CUSTOMERS</a:t>
            </a:r>
          </a:p>
          <a:p>
            <a:pPr marL="342900" indent="-342900">
              <a:buFont typeface="+mj-lt"/>
              <a:buAutoNum type="arabicPeriod"/>
            </a:pPr>
            <a:endParaRPr lang="en-US" b="1" i="0" dirty="0">
              <a:solidFill>
                <a:srgbClr val="001D35"/>
              </a:solidFill>
              <a:effectLst/>
              <a:latin typeface="Google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1D35"/>
                </a:solidFill>
                <a:latin typeface="Google Sans"/>
              </a:rPr>
              <a:t>HR TEAMS</a:t>
            </a:r>
          </a:p>
          <a:p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6275" y="380049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599584-DF1D-EB19-E593-7630E419A260}"/>
              </a:ext>
            </a:extLst>
          </p:cNvPr>
          <p:cNvSpPr txBox="1"/>
          <p:nvPr/>
        </p:nvSpPr>
        <p:spPr>
          <a:xfrm>
            <a:off x="3245644" y="2253378"/>
            <a:ext cx="61079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1. LINE CHART: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Highlighting years with above average attrition: A line chart can be used to highlight years with above average attrition.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b="1" u="sng" dirty="0"/>
              <a:t>2. PIVOT TABLE:</a:t>
            </a:r>
            <a:r>
              <a:rPr lang="en-US" dirty="0"/>
              <a:t> It is a tool that helps you analyze and summarize large amounts of data.</a:t>
            </a:r>
          </a:p>
          <a:p>
            <a:endParaRPr lang="en-US" dirty="0"/>
          </a:p>
          <a:p>
            <a:r>
              <a:rPr lang="en-US" b="1" u="sng" dirty="0"/>
              <a:t>3. CONDITIONAL FORMATTING</a:t>
            </a:r>
            <a:r>
              <a:rPr lang="en-US" dirty="0"/>
              <a:t>: It can be used in Excel to highlight patterns and trends in a salary sheet.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8E9FB-246C-28FB-9DF0-F1F6A3CCA2D4}"/>
              </a:ext>
            </a:extLst>
          </p:cNvPr>
          <p:cNvSpPr txBox="1"/>
          <p:nvPr/>
        </p:nvSpPr>
        <p:spPr>
          <a:xfrm>
            <a:off x="1482328" y="2181700"/>
            <a:ext cx="61079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EMPLOYEE ATTRITION REPORT</a:t>
            </a:r>
            <a:r>
              <a:rPr lang="en-US" dirty="0"/>
              <a:t> – </a:t>
            </a:r>
            <a:r>
              <a:rPr lang="en-US" b="1" dirty="0" err="1"/>
              <a:t>Kaggle</a:t>
            </a:r>
            <a:endParaRPr lang="en-US" b="1" dirty="0"/>
          </a:p>
          <a:p>
            <a:r>
              <a:rPr lang="en-US" b="1" dirty="0"/>
              <a:t>Features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Opening count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New joiners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Exit employees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Remaining employees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Average number of employees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Attrtion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89116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b="1" i="0" dirty="0">
                <a:solidFill>
                  <a:srgbClr val="001D35"/>
                </a:solidFill>
                <a:effectLst/>
                <a:latin typeface="Google Sans"/>
              </a:rPr>
              <a:t>Exit attributes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1" dirty="0">
                <a:solidFill>
                  <a:srgbClr val="001D35"/>
                </a:solidFill>
                <a:latin typeface="Google Sans"/>
                <a:cs typeface="Times New Roman" panose="02020603050405020304" pitchFamily="18" charset="0"/>
              </a:rPr>
              <a:t>Average no of employees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1" dirty="0">
                <a:solidFill>
                  <a:srgbClr val="001D35"/>
                </a:solidFill>
                <a:latin typeface="Google Sans"/>
                <a:cs typeface="Times New Roman" panose="02020603050405020304" pitchFamily="18" charset="0"/>
              </a:rPr>
              <a:t>Attrition %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www.kingqueeneditzs.s@gmail.com</cp:lastModifiedBy>
  <cp:revision>14</cp:revision>
  <dcterms:created xsi:type="dcterms:W3CDTF">2024-03-29T15:07:22Z</dcterms:created>
  <dcterms:modified xsi:type="dcterms:W3CDTF">2024-09-05T14:39:57Z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