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hari Dabbukottu" userId="0e6d62d160d9e963" providerId="LiveId" clId="{C387A4F2-AD29-4B4D-A420-CC53B4C5B681}"/>
    <pc:docChg chg="addSld modSld">
      <pc:chgData name="Srihari Dabbukottu" userId="0e6d62d160d9e963" providerId="LiveId" clId="{C387A4F2-AD29-4B4D-A420-CC53B4C5B681}" dt="2025-08-19T08:41:46.814" v="18" actId="20577"/>
      <pc:docMkLst>
        <pc:docMk/>
      </pc:docMkLst>
      <pc:sldChg chg="modSp new mod">
        <pc:chgData name="Srihari Dabbukottu" userId="0e6d62d160d9e963" providerId="LiveId" clId="{C387A4F2-AD29-4B4D-A420-CC53B4C5B681}" dt="2025-08-19T08:41:46.814" v="18" actId="20577"/>
        <pc:sldMkLst>
          <pc:docMk/>
          <pc:sldMk cId="2860536577" sldId="268"/>
        </pc:sldMkLst>
        <pc:spChg chg="mod">
          <ac:chgData name="Srihari Dabbukottu" userId="0e6d62d160d9e963" providerId="LiveId" clId="{C387A4F2-AD29-4B4D-A420-CC53B4C5B681}" dt="2025-08-19T08:41:46.814" v="18" actId="20577"/>
          <ac:spMkLst>
            <pc:docMk/>
            <pc:sldMk cId="2860536577" sldId="268"/>
            <ac:spMk id="3" creationId="{462A2397-3CEF-DA43-B6E3-79F8856E2E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08E-C14E-45D9-9324-8825A0600F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2832-0F89-443A-B651-B7405F543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59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08E-C14E-45D9-9324-8825A0600F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2832-0F89-443A-B651-B7405F543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52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08E-C14E-45D9-9324-8825A0600F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2832-0F89-443A-B651-B7405F543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372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08E-C14E-45D9-9324-8825A0600F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2832-0F89-443A-B651-B7405F54374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778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08E-C14E-45D9-9324-8825A0600F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2832-0F89-443A-B651-B7405F543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953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08E-C14E-45D9-9324-8825A0600F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2832-0F89-443A-B651-B7405F543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109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08E-C14E-45D9-9324-8825A0600F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2832-0F89-443A-B651-B7405F543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112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08E-C14E-45D9-9324-8825A0600F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2832-0F89-443A-B651-B7405F543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597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08E-C14E-45D9-9324-8825A0600F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2832-0F89-443A-B651-B7405F543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04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08E-C14E-45D9-9324-8825A0600F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2832-0F89-443A-B651-B7405F543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37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08E-C14E-45D9-9324-8825A0600F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2832-0F89-443A-B651-B7405F543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43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08E-C14E-45D9-9324-8825A0600F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2832-0F89-443A-B651-B7405F543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25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08E-C14E-45D9-9324-8825A0600F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2832-0F89-443A-B651-B7405F543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25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08E-C14E-45D9-9324-8825A0600F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2832-0F89-443A-B651-B7405F543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81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08E-C14E-45D9-9324-8825A0600F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2832-0F89-443A-B651-B7405F543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09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08E-C14E-45D9-9324-8825A0600F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2832-0F89-443A-B651-B7405F543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87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08E-C14E-45D9-9324-8825A0600F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82832-0F89-443A-B651-B7405F543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50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61408E-C14E-45D9-9324-8825A0600F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82832-0F89-443A-B651-B7405F543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491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BF93-F430-70F6-66A7-5E0533CF6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eBAY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EC1B4-88E6-A487-1271-DDC4080F7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UNDER GUIDENCE OF VAISHALI MAM</a:t>
            </a:r>
          </a:p>
        </p:txBody>
      </p:sp>
    </p:spTree>
    <p:extLst>
      <p:ext uri="{BB962C8B-B14F-4D97-AF65-F5344CB8AC3E}">
        <p14:creationId xmlns:p14="http://schemas.microsoft.com/office/powerpoint/2010/main" val="3823417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42AA-FC7F-7AC5-564C-6A45D449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8335"/>
          </a:xfrm>
        </p:spPr>
        <p:txBody>
          <a:bodyPr>
            <a:normAutofit/>
          </a:bodyPr>
          <a:lstStyle/>
          <a:p>
            <a:r>
              <a:rPr lang="en-IN" sz="3000" b="1" dirty="0"/>
              <a:t>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F1071-442A-5DEB-3305-5B8261D0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420"/>
            <a:ext cx="10515600" cy="5102543"/>
          </a:xfrm>
        </p:spPr>
        <p:txBody>
          <a:bodyPr/>
          <a:lstStyle/>
          <a:p>
            <a:r>
              <a:rPr lang="en-IN" sz="2600" dirty="0"/>
              <a:t>While testing sign in page several times eBays uses captcha verification for preventing from ai-bots.</a:t>
            </a:r>
          </a:p>
          <a:p>
            <a:r>
              <a:rPr lang="en-IN" sz="2600" dirty="0"/>
              <a:t>This will terminates test execution.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01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CB3D-6D4D-A2AA-E01B-C9EABD10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355"/>
          </a:xfrm>
        </p:spPr>
        <p:txBody>
          <a:bodyPr>
            <a:normAutofit/>
          </a:bodyPr>
          <a:lstStyle/>
          <a:p>
            <a:r>
              <a:rPr lang="en-IN" sz="3000" b="1" dirty="0"/>
              <a:t>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CB18-A202-2929-8B05-4E7B29503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480"/>
            <a:ext cx="10515600" cy="4351338"/>
          </a:xfrm>
        </p:spPr>
        <p:txBody>
          <a:bodyPr/>
          <a:lstStyle/>
          <a:p>
            <a:r>
              <a:rPr lang="en-IN" dirty="0"/>
              <a:t>Gained hands on experience in automating web applications using Selenium Web Driver and TestNG.</a:t>
            </a:r>
          </a:p>
          <a:p>
            <a:r>
              <a:rPr lang="en-IN" dirty="0"/>
              <a:t>Helps to find out bugs.</a:t>
            </a:r>
          </a:p>
          <a:p>
            <a:r>
              <a:rPr lang="en-IN" dirty="0"/>
              <a:t>Gained experience on automation.</a:t>
            </a:r>
          </a:p>
        </p:txBody>
      </p:sp>
    </p:spTree>
    <p:extLst>
      <p:ext uri="{BB962C8B-B14F-4D97-AF65-F5344CB8AC3E}">
        <p14:creationId xmlns:p14="http://schemas.microsoft.com/office/powerpoint/2010/main" val="3709746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DABB4-880D-2994-757E-D25CB366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A2397-3CEF-DA43-B6E3-79F8856E2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b="1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86053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19C3-EB43-44A1-440F-40D9A2AC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9E14-20DD-A449-A58A-B18ECFB9E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eBay is one of the world’s largest e-commerce platform which allows users to sell their products and customers to buy products.</a:t>
            </a:r>
          </a:p>
          <a:p>
            <a:r>
              <a:rPr lang="en-IN" dirty="0"/>
              <a:t>eBay was founded by Pierrie Omidyar in California in 1995.</a:t>
            </a:r>
          </a:p>
          <a:p>
            <a:r>
              <a:rPr lang="en-IN" dirty="0"/>
              <a:t>Initially it was named as ‘Auction Web’.</a:t>
            </a:r>
          </a:p>
          <a:p>
            <a:r>
              <a:rPr lang="en-IN" dirty="0"/>
              <a:t>Goal: Test critical e-commerce functionalities by using Selenium and TestNG.</a:t>
            </a:r>
          </a:p>
        </p:txBody>
      </p:sp>
    </p:spTree>
    <p:extLst>
      <p:ext uri="{BB962C8B-B14F-4D97-AF65-F5344CB8AC3E}">
        <p14:creationId xmlns:p14="http://schemas.microsoft.com/office/powerpoint/2010/main" val="282374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A7B24-FE6A-23FA-EA87-B37F5DA7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3E78A-8DA8-D187-6575-67BC244C1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eBay provides many products including electronics, fashion and more.</a:t>
            </a:r>
          </a:p>
          <a:p>
            <a:r>
              <a:rPr lang="en-IN" dirty="0"/>
              <a:t>Key Features:</a:t>
            </a:r>
          </a:p>
          <a:p>
            <a:pPr marL="0" indent="0">
              <a:buNone/>
            </a:pPr>
            <a:r>
              <a:rPr lang="en-IN" dirty="0"/>
              <a:t>	User Login and Authentication</a:t>
            </a:r>
          </a:p>
          <a:p>
            <a:pPr marL="0" indent="0">
              <a:buNone/>
            </a:pPr>
            <a:r>
              <a:rPr lang="en-IN" dirty="0"/>
              <a:t>	Product Search</a:t>
            </a:r>
          </a:p>
          <a:p>
            <a:pPr marL="0" indent="0">
              <a:buNone/>
            </a:pPr>
            <a:r>
              <a:rPr lang="en-IN" dirty="0"/>
              <a:t>	Adding / Removing Items from Cart</a:t>
            </a:r>
          </a:p>
          <a:p>
            <a:pPr marL="0" indent="0">
              <a:buNone/>
            </a:pPr>
            <a:r>
              <a:rPr lang="en-IN" dirty="0"/>
              <a:t>	Updating user details</a:t>
            </a:r>
          </a:p>
          <a:p>
            <a:pPr marL="0" indent="0">
              <a:buNone/>
            </a:pPr>
            <a:r>
              <a:rPr lang="en-IN" dirty="0"/>
              <a:t>	Product categories</a:t>
            </a:r>
          </a:p>
          <a:p>
            <a:pPr marL="0" indent="0">
              <a:buNone/>
            </a:pPr>
            <a:r>
              <a:rPr lang="en-IN" dirty="0"/>
              <a:t>	Language selection</a:t>
            </a:r>
          </a:p>
        </p:txBody>
      </p:sp>
    </p:spTree>
    <p:extLst>
      <p:ext uri="{BB962C8B-B14F-4D97-AF65-F5344CB8AC3E}">
        <p14:creationId xmlns:p14="http://schemas.microsoft.com/office/powerpoint/2010/main" val="402097442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FCA6-6826-7E73-B8B7-578C30644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5"/>
            <a:ext cx="10728960" cy="1059815"/>
          </a:xfrm>
        </p:spPr>
        <p:txBody>
          <a:bodyPr>
            <a:normAutofit/>
          </a:bodyPr>
          <a:lstStyle/>
          <a:p>
            <a:r>
              <a:rPr lang="en-IN" sz="4500" b="1" dirty="0"/>
              <a:t>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CBC60-706B-79FA-F644-4BA0C9194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10640"/>
            <a:ext cx="1094232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000" b="1" dirty="0"/>
              <a:t>Module-1: SignIn Page</a:t>
            </a:r>
            <a:endParaRPr lang="en-IN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/>
              <a:t>Entering Credentials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/>
              <a:t>Validating login functionalities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/>
              <a:t>Verifying for invalid credentials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/>
              <a:t>Ensuring forget password link works properly</a:t>
            </a:r>
          </a:p>
          <a:p>
            <a:pPr marL="0" indent="0">
              <a:buNone/>
            </a:pPr>
            <a:r>
              <a:rPr lang="en-IN" sz="3000" b="1" dirty="0"/>
              <a:t>Module-2: Search Functionalities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/>
              <a:t>Validating search 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/>
              <a:t>Working of filter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/>
              <a:t>Navigation of product pages from search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0538242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268B-2007-13F8-A6C9-90086497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00" y="327025"/>
            <a:ext cx="45719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689FB-78D3-A930-B437-6B5C7E4E4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251461"/>
            <a:ext cx="10652760" cy="5925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000" b="1" dirty="0"/>
              <a:t>Module-3: Cart Functionalities</a:t>
            </a:r>
          </a:p>
          <a:p>
            <a:r>
              <a:rPr lang="en-IN" sz="2600" dirty="0"/>
              <a:t>Adding products to cart</a:t>
            </a:r>
          </a:p>
          <a:p>
            <a:r>
              <a:rPr lang="en-IN" sz="2600" dirty="0"/>
              <a:t>Verifying products details in cart</a:t>
            </a:r>
          </a:p>
          <a:p>
            <a:r>
              <a:rPr lang="en-IN" sz="2600" dirty="0"/>
              <a:t>Removing items from cart</a:t>
            </a:r>
          </a:p>
          <a:p>
            <a:pPr marL="0" indent="0">
              <a:buNone/>
            </a:pPr>
            <a:r>
              <a:rPr lang="en-IN" sz="3000" b="1" dirty="0"/>
              <a:t>Module-4: Profile Name Update</a:t>
            </a:r>
          </a:p>
          <a:p>
            <a:r>
              <a:rPr lang="en-IN" sz="2600" dirty="0"/>
              <a:t>Edit first and last name of profile</a:t>
            </a:r>
          </a:p>
          <a:p>
            <a:r>
              <a:rPr lang="en-IN" sz="2600" dirty="0"/>
              <a:t>Verifying the data is updated</a:t>
            </a:r>
          </a:p>
          <a:p>
            <a:pPr marL="0" indent="0">
              <a:buNone/>
            </a:pPr>
            <a:r>
              <a:rPr lang="en-IN" sz="3000" b="1" dirty="0"/>
              <a:t>Module-5: Update Address</a:t>
            </a:r>
          </a:p>
          <a:p>
            <a:r>
              <a:rPr lang="en-IN" sz="2600" dirty="0"/>
              <a:t>Updating address in the profile section</a:t>
            </a:r>
          </a:p>
          <a:p>
            <a:r>
              <a:rPr lang="en-IN" sz="2600" dirty="0"/>
              <a:t>Verifying the data is updated</a:t>
            </a:r>
          </a:p>
        </p:txBody>
      </p:sp>
    </p:spTree>
    <p:extLst>
      <p:ext uri="{BB962C8B-B14F-4D97-AF65-F5344CB8AC3E}">
        <p14:creationId xmlns:p14="http://schemas.microsoft.com/office/powerpoint/2010/main" val="414905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4B189-1746-59BC-C204-B7549D31A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047410" y="609600"/>
            <a:ext cx="435929" cy="19050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AB6B-EAD1-52D3-30F3-B926B7DF4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000" b="1" dirty="0"/>
              <a:t>Module-6: Category Page</a:t>
            </a:r>
          </a:p>
          <a:p>
            <a:r>
              <a:rPr lang="en-IN" sz="2600" dirty="0"/>
              <a:t>Checking every category</a:t>
            </a:r>
          </a:p>
          <a:p>
            <a:r>
              <a:rPr lang="en-IN" sz="2600" dirty="0"/>
              <a:t>Verifying products on each and every category</a:t>
            </a:r>
          </a:p>
          <a:p>
            <a:r>
              <a:rPr lang="en-IN" sz="2600" dirty="0"/>
              <a:t>Checking available sub-categories </a:t>
            </a:r>
          </a:p>
          <a:p>
            <a:pPr marL="0" indent="0">
              <a:buNone/>
            </a:pPr>
            <a:r>
              <a:rPr lang="en-IN" sz="3000" b="1" dirty="0"/>
              <a:t>Module-7: Change Language</a:t>
            </a:r>
          </a:p>
          <a:p>
            <a:r>
              <a:rPr lang="en-IN" sz="2600" dirty="0"/>
              <a:t>Changing website language</a:t>
            </a:r>
          </a:p>
          <a:p>
            <a:r>
              <a:rPr lang="en-IN" sz="2600" dirty="0"/>
              <a:t>Verifying language change</a:t>
            </a:r>
          </a:p>
        </p:txBody>
      </p:sp>
    </p:spTree>
    <p:extLst>
      <p:ext uri="{BB962C8B-B14F-4D97-AF65-F5344CB8AC3E}">
        <p14:creationId xmlns:p14="http://schemas.microsoft.com/office/powerpoint/2010/main" val="327564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D2BB-2012-5F87-2C04-05910F3CE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73DBC-EEAD-20DA-1851-76D9CD1E4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520"/>
            <a:ext cx="10209211" cy="42976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600" dirty="0"/>
              <a:t>While running a testcase at certain point some fields are not working as it is expected, so I have created a defect report on these defects.</a:t>
            </a:r>
          </a:p>
        </p:txBody>
      </p:sp>
    </p:spTree>
    <p:extLst>
      <p:ext uri="{BB962C8B-B14F-4D97-AF65-F5344CB8AC3E}">
        <p14:creationId xmlns:p14="http://schemas.microsoft.com/office/powerpoint/2010/main" val="356926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670E-7321-640A-3DDC-40E316606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6"/>
            <a:ext cx="10515600" cy="582612"/>
          </a:xfrm>
        </p:spPr>
        <p:txBody>
          <a:bodyPr>
            <a:normAutofit/>
          </a:bodyPr>
          <a:lstStyle/>
          <a:p>
            <a:r>
              <a:rPr lang="en-IN" sz="3000" b="1" dirty="0"/>
              <a:t>Defect Report: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6EA88E-D7E3-A0BE-E992-8B55BC872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852007"/>
              </p:ext>
            </p:extLst>
          </p:nvPr>
        </p:nvGraphicFramePr>
        <p:xfrm>
          <a:off x="838200" y="826134"/>
          <a:ext cx="10515600" cy="593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9920">
                  <a:extLst>
                    <a:ext uri="{9D8B030D-6E8A-4147-A177-3AD203B41FA5}">
                      <a16:colId xmlns:a16="http://schemas.microsoft.com/office/drawing/2014/main" val="352420327"/>
                    </a:ext>
                  </a:extLst>
                </a:gridCol>
                <a:gridCol w="7345680">
                  <a:extLst>
                    <a:ext uri="{9D8B030D-6E8A-4147-A177-3AD203B41FA5}">
                      <a16:colId xmlns:a16="http://schemas.microsoft.com/office/drawing/2014/main" val="1863647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b="1" dirty="0"/>
                        <a:t>Defect 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Defc_eBay_01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23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b="1" dirty="0"/>
                        <a:t>Defect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While logging in for several times it displays captcha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720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Test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TC_07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40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Test Case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TC_login_03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13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Module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SignIn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6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Reproducible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35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Raised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Srihari(Tester)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429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Assigned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Development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3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Date of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18-08-2025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94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980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Snap 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02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Fixed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Siddu(Developer)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58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Date of Fixing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157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Approvals(Manager)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Kiran Kumar(Manager)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61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16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AD02-533F-A1FB-6002-64845D4D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0735"/>
          </a:xfrm>
        </p:spPr>
        <p:txBody>
          <a:bodyPr>
            <a:normAutofit/>
          </a:bodyPr>
          <a:lstStyle/>
          <a:p>
            <a:r>
              <a:rPr lang="en-IN" sz="3000" b="1" dirty="0"/>
              <a:t>Snap 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9FB650-2AC9-B601-F91E-FADAA3FAD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0160"/>
            <a:ext cx="8734566" cy="4424363"/>
          </a:xfrm>
        </p:spPr>
      </p:pic>
    </p:spTree>
    <p:extLst>
      <p:ext uri="{BB962C8B-B14F-4D97-AF65-F5344CB8AC3E}">
        <p14:creationId xmlns:p14="http://schemas.microsoft.com/office/powerpoint/2010/main" val="4251328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199</TotalTime>
  <Words>381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Century Gothic</vt:lpstr>
      <vt:lpstr>Wingdings</vt:lpstr>
      <vt:lpstr>Wingdings 3</vt:lpstr>
      <vt:lpstr>Ion</vt:lpstr>
      <vt:lpstr>eBAY Website</vt:lpstr>
      <vt:lpstr>Introduction</vt:lpstr>
      <vt:lpstr>Overview</vt:lpstr>
      <vt:lpstr>Modules:</vt:lpstr>
      <vt:lpstr>PowerPoint Presentation</vt:lpstr>
      <vt:lpstr>PowerPoint Presentation</vt:lpstr>
      <vt:lpstr>Defects</vt:lpstr>
      <vt:lpstr>Defect Report:</vt:lpstr>
      <vt:lpstr>Snap Shot</vt:lpstr>
      <vt:lpstr>Challenges:</vt:lpstr>
      <vt:lpstr>Experience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Srihari Dabbukottu</dc:creator>
  <cp:lastModifiedBy>Srihari Dabbukottu</cp:lastModifiedBy>
  <cp:revision>1</cp:revision>
  <dcterms:created xsi:type="dcterms:W3CDTF">2025-08-19T05:55:23Z</dcterms:created>
  <dcterms:modified xsi:type="dcterms:W3CDTF">2025-08-19T09:16:23Z</dcterms:modified>
</cp:coreProperties>
</file>