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hari Dabbukottu" userId="0e6d62d160d9e963" providerId="LiveId" clId="{B642EDBB-3B3F-455D-8B19-D26E056E6FF3}"/>
    <pc:docChg chg="undo custSel addSld delSld modSld">
      <pc:chgData name="Srihari Dabbukottu" userId="0e6d62d160d9e963" providerId="LiveId" clId="{B642EDBB-3B3F-455D-8B19-D26E056E6FF3}" dt="2025-09-09T04:07:14.609" v="4716"/>
      <pc:docMkLst>
        <pc:docMk/>
      </pc:docMkLst>
      <pc:sldChg chg="modSp mod">
        <pc:chgData name="Srihari Dabbukottu" userId="0e6d62d160d9e963" providerId="LiveId" clId="{B642EDBB-3B3F-455D-8B19-D26E056E6FF3}" dt="2025-09-09T04:07:14.609" v="4716"/>
        <pc:sldMkLst>
          <pc:docMk/>
          <pc:sldMk cId="532761161" sldId="256"/>
        </pc:sldMkLst>
        <pc:spChg chg="mod">
          <ac:chgData name="Srihari Dabbukottu" userId="0e6d62d160d9e963" providerId="LiveId" clId="{B642EDBB-3B3F-455D-8B19-D26E056E6FF3}" dt="2025-09-09T04:07:14.609" v="4716"/>
          <ac:spMkLst>
            <pc:docMk/>
            <pc:sldMk cId="532761161" sldId="256"/>
            <ac:spMk id="2" creationId="{A7B03F69-F37B-E86E-729D-AE063F8B0A33}"/>
          </ac:spMkLst>
        </pc:spChg>
        <pc:spChg chg="mod">
          <ac:chgData name="Srihari Dabbukottu" userId="0e6d62d160d9e963" providerId="LiveId" clId="{B642EDBB-3B3F-455D-8B19-D26E056E6FF3}" dt="2025-09-09T04:07:14.609" v="4716"/>
          <ac:spMkLst>
            <pc:docMk/>
            <pc:sldMk cId="532761161" sldId="256"/>
            <ac:spMk id="3" creationId="{0106C23A-C2D5-FF3F-7A37-A30AD58DBCCD}"/>
          </ac:spMkLst>
        </pc:spChg>
      </pc:sldChg>
      <pc:sldChg chg="modSp mod">
        <pc:chgData name="Srihari Dabbukottu" userId="0e6d62d160d9e963" providerId="LiveId" clId="{B642EDBB-3B3F-455D-8B19-D26E056E6FF3}" dt="2025-09-09T04:07:14.609" v="4716"/>
        <pc:sldMkLst>
          <pc:docMk/>
          <pc:sldMk cId="2470537006" sldId="257"/>
        </pc:sldMkLst>
        <pc:spChg chg="mod">
          <ac:chgData name="Srihari Dabbukottu" userId="0e6d62d160d9e963" providerId="LiveId" clId="{B642EDBB-3B3F-455D-8B19-D26E056E6FF3}" dt="2025-09-09T04:07:14.609" v="4716"/>
          <ac:spMkLst>
            <pc:docMk/>
            <pc:sldMk cId="2470537006" sldId="257"/>
            <ac:spMk id="2" creationId="{068E587E-6764-8C06-868C-E2B8C20F10A7}"/>
          </ac:spMkLst>
        </pc:spChg>
        <pc:spChg chg="mod">
          <ac:chgData name="Srihari Dabbukottu" userId="0e6d62d160d9e963" providerId="LiveId" clId="{B642EDBB-3B3F-455D-8B19-D26E056E6FF3}" dt="2025-09-09T04:07:14.609" v="4716"/>
          <ac:spMkLst>
            <pc:docMk/>
            <pc:sldMk cId="2470537006" sldId="257"/>
            <ac:spMk id="3" creationId="{ACE400A3-F584-A647-936D-F4CF94904027}"/>
          </ac:spMkLst>
        </pc:spChg>
      </pc:sldChg>
      <pc:sldChg chg="modSp mod">
        <pc:chgData name="Srihari Dabbukottu" userId="0e6d62d160d9e963" providerId="LiveId" clId="{B642EDBB-3B3F-455D-8B19-D26E056E6FF3}" dt="2025-09-09T04:07:14.609" v="4716"/>
        <pc:sldMkLst>
          <pc:docMk/>
          <pc:sldMk cId="1752063158" sldId="258"/>
        </pc:sldMkLst>
        <pc:spChg chg="mod">
          <ac:chgData name="Srihari Dabbukottu" userId="0e6d62d160d9e963" providerId="LiveId" clId="{B642EDBB-3B3F-455D-8B19-D26E056E6FF3}" dt="2025-09-09T04:07:14.609" v="4716"/>
          <ac:spMkLst>
            <pc:docMk/>
            <pc:sldMk cId="1752063158" sldId="258"/>
            <ac:spMk id="2" creationId="{84342EFB-C883-E9CF-11DD-FF359D193168}"/>
          </ac:spMkLst>
        </pc:spChg>
        <pc:spChg chg="mod">
          <ac:chgData name="Srihari Dabbukottu" userId="0e6d62d160d9e963" providerId="LiveId" clId="{B642EDBB-3B3F-455D-8B19-D26E056E6FF3}" dt="2025-09-09T04:07:14.609" v="4716"/>
          <ac:spMkLst>
            <pc:docMk/>
            <pc:sldMk cId="1752063158" sldId="258"/>
            <ac:spMk id="3" creationId="{693D28AC-8662-F220-09CA-F63E0663D2F7}"/>
          </ac:spMkLst>
        </pc:spChg>
      </pc:sldChg>
      <pc:sldChg chg="modSp mod">
        <pc:chgData name="Srihari Dabbukottu" userId="0e6d62d160d9e963" providerId="LiveId" clId="{B642EDBB-3B3F-455D-8B19-D26E056E6FF3}" dt="2025-09-09T04:07:14.609" v="4716"/>
        <pc:sldMkLst>
          <pc:docMk/>
          <pc:sldMk cId="1299423790" sldId="259"/>
        </pc:sldMkLst>
        <pc:spChg chg="mod">
          <ac:chgData name="Srihari Dabbukottu" userId="0e6d62d160d9e963" providerId="LiveId" clId="{B642EDBB-3B3F-455D-8B19-D26E056E6FF3}" dt="2025-09-09T04:07:14.609" v="4716"/>
          <ac:spMkLst>
            <pc:docMk/>
            <pc:sldMk cId="1299423790" sldId="259"/>
            <ac:spMk id="2" creationId="{8ACF3315-0082-DC97-2C05-2C12D95D8A5B}"/>
          </ac:spMkLst>
        </pc:spChg>
        <pc:spChg chg="mod">
          <ac:chgData name="Srihari Dabbukottu" userId="0e6d62d160d9e963" providerId="LiveId" clId="{B642EDBB-3B3F-455D-8B19-D26E056E6FF3}" dt="2025-09-09T04:07:14.609" v="4716"/>
          <ac:spMkLst>
            <pc:docMk/>
            <pc:sldMk cId="1299423790" sldId="259"/>
            <ac:spMk id="3" creationId="{2D301C3B-6B8C-C09C-3FD6-AE0757694C71}"/>
          </ac:spMkLst>
        </pc:spChg>
      </pc:sldChg>
      <pc:sldChg chg="modSp new mod">
        <pc:chgData name="Srihari Dabbukottu" userId="0e6d62d160d9e963" providerId="LiveId" clId="{B642EDBB-3B3F-455D-8B19-D26E056E6FF3}" dt="2025-09-09T04:07:14.609" v="4716"/>
        <pc:sldMkLst>
          <pc:docMk/>
          <pc:sldMk cId="4047475284" sldId="260"/>
        </pc:sldMkLst>
        <pc:spChg chg="mod">
          <ac:chgData name="Srihari Dabbukottu" userId="0e6d62d160d9e963" providerId="LiveId" clId="{B642EDBB-3B3F-455D-8B19-D26E056E6FF3}" dt="2025-09-09T04:07:14.609" v="4716"/>
          <ac:spMkLst>
            <pc:docMk/>
            <pc:sldMk cId="4047475284" sldId="260"/>
            <ac:spMk id="2" creationId="{49F07762-294B-A022-40EB-227D7F0CFA63}"/>
          </ac:spMkLst>
        </pc:spChg>
        <pc:spChg chg="mod">
          <ac:chgData name="Srihari Dabbukottu" userId="0e6d62d160d9e963" providerId="LiveId" clId="{B642EDBB-3B3F-455D-8B19-D26E056E6FF3}" dt="2025-09-09T04:07:14.609" v="4716"/>
          <ac:spMkLst>
            <pc:docMk/>
            <pc:sldMk cId="4047475284" sldId="260"/>
            <ac:spMk id="3" creationId="{193E1904-1723-1567-5FF4-2A9EF32501A2}"/>
          </ac:spMkLst>
        </pc:spChg>
      </pc:sldChg>
      <pc:sldChg chg="modSp new mod">
        <pc:chgData name="Srihari Dabbukottu" userId="0e6d62d160d9e963" providerId="LiveId" clId="{B642EDBB-3B3F-455D-8B19-D26E056E6FF3}" dt="2025-09-09T04:07:14.609" v="4716"/>
        <pc:sldMkLst>
          <pc:docMk/>
          <pc:sldMk cId="1438610811" sldId="261"/>
        </pc:sldMkLst>
        <pc:spChg chg="mod">
          <ac:chgData name="Srihari Dabbukottu" userId="0e6d62d160d9e963" providerId="LiveId" clId="{B642EDBB-3B3F-455D-8B19-D26E056E6FF3}" dt="2025-09-09T04:07:14.609" v="4716"/>
          <ac:spMkLst>
            <pc:docMk/>
            <pc:sldMk cId="1438610811" sldId="261"/>
            <ac:spMk id="2" creationId="{5B5CA50A-1D13-8C30-3161-AC2EE28D4F88}"/>
          </ac:spMkLst>
        </pc:spChg>
        <pc:spChg chg="mod">
          <ac:chgData name="Srihari Dabbukottu" userId="0e6d62d160d9e963" providerId="LiveId" clId="{B642EDBB-3B3F-455D-8B19-D26E056E6FF3}" dt="2025-09-09T04:07:14.609" v="4716"/>
          <ac:spMkLst>
            <pc:docMk/>
            <pc:sldMk cId="1438610811" sldId="261"/>
            <ac:spMk id="3" creationId="{95DE9339-B3DC-944F-401B-A9C080F0271F}"/>
          </ac:spMkLst>
        </pc:spChg>
      </pc:sldChg>
      <pc:sldChg chg="modSp new mod">
        <pc:chgData name="Srihari Dabbukottu" userId="0e6d62d160d9e963" providerId="LiveId" clId="{B642EDBB-3B3F-455D-8B19-D26E056E6FF3}" dt="2025-09-09T04:07:14.609" v="4716"/>
        <pc:sldMkLst>
          <pc:docMk/>
          <pc:sldMk cId="3875336966" sldId="262"/>
        </pc:sldMkLst>
        <pc:spChg chg="mod">
          <ac:chgData name="Srihari Dabbukottu" userId="0e6d62d160d9e963" providerId="LiveId" clId="{B642EDBB-3B3F-455D-8B19-D26E056E6FF3}" dt="2025-09-09T04:07:14.609" v="4716"/>
          <ac:spMkLst>
            <pc:docMk/>
            <pc:sldMk cId="3875336966" sldId="262"/>
            <ac:spMk id="2" creationId="{AD3ECDBE-6589-F7D4-2247-A8E87C34CB4C}"/>
          </ac:spMkLst>
        </pc:spChg>
        <pc:spChg chg="mod">
          <ac:chgData name="Srihari Dabbukottu" userId="0e6d62d160d9e963" providerId="LiveId" clId="{B642EDBB-3B3F-455D-8B19-D26E056E6FF3}" dt="2025-09-09T04:07:14.609" v="4716"/>
          <ac:spMkLst>
            <pc:docMk/>
            <pc:sldMk cId="3875336966" sldId="262"/>
            <ac:spMk id="3" creationId="{D443F3A3-13CA-8208-1397-C337D1A7C7EC}"/>
          </ac:spMkLst>
        </pc:spChg>
      </pc:sldChg>
      <pc:sldChg chg="addSp delSp modSp new mod">
        <pc:chgData name="Srihari Dabbukottu" userId="0e6d62d160d9e963" providerId="LiveId" clId="{B642EDBB-3B3F-455D-8B19-D26E056E6FF3}" dt="2025-09-08T18:28:48.276" v="2842" actId="14100"/>
        <pc:sldMkLst>
          <pc:docMk/>
          <pc:sldMk cId="894538831" sldId="263"/>
        </pc:sldMkLst>
        <pc:spChg chg="mod">
          <ac:chgData name="Srihari Dabbukottu" userId="0e6d62d160d9e963" providerId="LiveId" clId="{B642EDBB-3B3F-455D-8B19-D26E056E6FF3}" dt="2025-09-08T18:06:18.590" v="1714" actId="14100"/>
          <ac:spMkLst>
            <pc:docMk/>
            <pc:sldMk cId="894538831" sldId="263"/>
            <ac:spMk id="2" creationId="{EFB61EDC-DA35-E3AC-88BE-3E27E2DFDB1D}"/>
          </ac:spMkLst>
        </pc:spChg>
        <pc:spChg chg="mod">
          <ac:chgData name="Srihari Dabbukottu" userId="0e6d62d160d9e963" providerId="LiveId" clId="{B642EDBB-3B3F-455D-8B19-D26E056E6FF3}" dt="2025-09-08T18:14:34.482" v="2238" actId="20577"/>
          <ac:spMkLst>
            <pc:docMk/>
            <pc:sldMk cId="894538831" sldId="263"/>
            <ac:spMk id="3" creationId="{AE8A6C55-D2AE-7A1D-AD44-4DFBCE7B8127}"/>
          </ac:spMkLst>
        </pc:spChg>
        <pc:graphicFrameChg chg="add del">
          <ac:chgData name="Srihari Dabbukottu" userId="0e6d62d160d9e963" providerId="LiveId" clId="{B642EDBB-3B3F-455D-8B19-D26E056E6FF3}" dt="2025-09-08T18:15:38.606" v="2240" actId="3680"/>
          <ac:graphicFrameMkLst>
            <pc:docMk/>
            <pc:sldMk cId="894538831" sldId="263"/>
            <ac:graphicFrameMk id="4" creationId="{0DDC88EF-78FB-ADAD-F673-364515F7D014}"/>
          </ac:graphicFrameMkLst>
        </pc:graphicFrameChg>
        <pc:graphicFrameChg chg="add mod modGraphic">
          <ac:chgData name="Srihari Dabbukottu" userId="0e6d62d160d9e963" providerId="LiveId" clId="{B642EDBB-3B3F-455D-8B19-D26E056E6FF3}" dt="2025-09-08T18:28:48.276" v="2842" actId="14100"/>
          <ac:graphicFrameMkLst>
            <pc:docMk/>
            <pc:sldMk cId="894538831" sldId="263"/>
            <ac:graphicFrameMk id="5" creationId="{0E5C018F-636F-C064-7635-706A179B1FD3}"/>
          </ac:graphicFrameMkLst>
        </pc:graphicFrameChg>
      </pc:sldChg>
      <pc:sldChg chg="addSp delSp modSp new mod">
        <pc:chgData name="Srihari Dabbukottu" userId="0e6d62d160d9e963" providerId="LiveId" clId="{B642EDBB-3B3F-455D-8B19-D26E056E6FF3}" dt="2025-09-08T18:38:28.804" v="2882" actId="20577"/>
        <pc:sldMkLst>
          <pc:docMk/>
          <pc:sldMk cId="1136485492" sldId="264"/>
        </pc:sldMkLst>
        <pc:spChg chg="mod">
          <ac:chgData name="Srihari Dabbukottu" userId="0e6d62d160d9e963" providerId="LiveId" clId="{B642EDBB-3B3F-455D-8B19-D26E056E6FF3}" dt="2025-09-08T18:38:28.804" v="2882" actId="20577"/>
          <ac:spMkLst>
            <pc:docMk/>
            <pc:sldMk cId="1136485492" sldId="264"/>
            <ac:spMk id="2" creationId="{24C7BD2D-44AD-FFAC-24C5-657007126DE1}"/>
          </ac:spMkLst>
        </pc:spChg>
        <pc:spChg chg="del mod">
          <ac:chgData name="Srihari Dabbukottu" userId="0e6d62d160d9e963" providerId="LiveId" clId="{B642EDBB-3B3F-455D-8B19-D26E056E6FF3}" dt="2025-09-08T18:34:36.491" v="2848" actId="931"/>
          <ac:spMkLst>
            <pc:docMk/>
            <pc:sldMk cId="1136485492" sldId="264"/>
            <ac:spMk id="3" creationId="{3A338F92-A831-4643-E03D-976B9FA70023}"/>
          </ac:spMkLst>
        </pc:spChg>
        <pc:spChg chg="del mod">
          <ac:chgData name="Srihari Dabbukottu" userId="0e6d62d160d9e963" providerId="LiveId" clId="{B642EDBB-3B3F-455D-8B19-D26E056E6FF3}" dt="2025-09-08T18:34:58.540" v="2849" actId="931"/>
          <ac:spMkLst>
            <pc:docMk/>
            <pc:sldMk cId="1136485492" sldId="264"/>
            <ac:spMk id="4" creationId="{A6AF4803-3954-987D-520B-121B5D06EFFA}"/>
          </ac:spMkLst>
        </pc:spChg>
        <pc:picChg chg="add mod">
          <ac:chgData name="Srihari Dabbukottu" userId="0e6d62d160d9e963" providerId="LiveId" clId="{B642EDBB-3B3F-455D-8B19-D26E056E6FF3}" dt="2025-09-08T18:35:43.355" v="2851" actId="14100"/>
          <ac:picMkLst>
            <pc:docMk/>
            <pc:sldMk cId="1136485492" sldId="264"/>
            <ac:picMk id="6" creationId="{AF12878D-380D-26A4-2E17-0CE0CF37A7C8}"/>
          </ac:picMkLst>
        </pc:picChg>
        <pc:picChg chg="add mod">
          <ac:chgData name="Srihari Dabbukottu" userId="0e6d62d160d9e963" providerId="LiveId" clId="{B642EDBB-3B3F-455D-8B19-D26E056E6FF3}" dt="2025-09-08T18:35:56.045" v="2853" actId="14100"/>
          <ac:picMkLst>
            <pc:docMk/>
            <pc:sldMk cId="1136485492" sldId="264"/>
            <ac:picMk id="8" creationId="{A51A8A22-60D0-32AA-A77C-64402508DBD9}"/>
          </ac:picMkLst>
        </pc:picChg>
      </pc:sldChg>
      <pc:sldChg chg="addSp delSp modSp new mod">
        <pc:chgData name="Srihari Dabbukottu" userId="0e6d62d160d9e963" providerId="LiveId" clId="{B642EDBB-3B3F-455D-8B19-D26E056E6FF3}" dt="2025-09-09T03:46:01.592" v="3648" actId="20577"/>
        <pc:sldMkLst>
          <pc:docMk/>
          <pc:sldMk cId="2473736408" sldId="265"/>
        </pc:sldMkLst>
        <pc:spChg chg="mod">
          <ac:chgData name="Srihari Dabbukottu" userId="0e6d62d160d9e963" providerId="LiveId" clId="{B642EDBB-3B3F-455D-8B19-D26E056E6FF3}" dt="2025-09-09T03:31:43.296" v="3433" actId="1076"/>
          <ac:spMkLst>
            <pc:docMk/>
            <pc:sldMk cId="2473736408" sldId="265"/>
            <ac:spMk id="2" creationId="{6E3A4DCB-D714-BA9E-6CA6-ED73D7898235}"/>
          </ac:spMkLst>
        </pc:spChg>
        <pc:spChg chg="add del mod">
          <ac:chgData name="Srihari Dabbukottu" userId="0e6d62d160d9e963" providerId="LiveId" clId="{B642EDBB-3B3F-455D-8B19-D26E056E6FF3}" dt="2025-09-09T03:19:50.412" v="2889" actId="3680"/>
          <ac:spMkLst>
            <pc:docMk/>
            <pc:sldMk cId="2473736408" sldId="265"/>
            <ac:spMk id="3" creationId="{6E26B7FC-02BD-73E9-EAAB-F8D1AFC30237}"/>
          </ac:spMkLst>
        </pc:spChg>
        <pc:graphicFrameChg chg="add del mod ord modGraphic">
          <ac:chgData name="Srihari Dabbukottu" userId="0e6d62d160d9e963" providerId="LiveId" clId="{B642EDBB-3B3F-455D-8B19-D26E056E6FF3}" dt="2025-09-09T03:19:41.204" v="2888" actId="3680"/>
          <ac:graphicFrameMkLst>
            <pc:docMk/>
            <pc:sldMk cId="2473736408" sldId="265"/>
            <ac:graphicFrameMk id="4" creationId="{B049DCE9-792B-8410-B867-9B821744D1F3}"/>
          </ac:graphicFrameMkLst>
        </pc:graphicFrameChg>
        <pc:graphicFrameChg chg="add mod ord modGraphic">
          <ac:chgData name="Srihari Dabbukottu" userId="0e6d62d160d9e963" providerId="LiveId" clId="{B642EDBB-3B3F-455D-8B19-D26E056E6FF3}" dt="2025-09-09T03:46:01.592" v="3648" actId="20577"/>
          <ac:graphicFrameMkLst>
            <pc:docMk/>
            <pc:sldMk cId="2473736408" sldId="265"/>
            <ac:graphicFrameMk id="5" creationId="{269E1067-CE2B-4FBF-AD58-D0D8049CC440}"/>
          </ac:graphicFrameMkLst>
        </pc:graphicFrameChg>
      </pc:sldChg>
      <pc:sldChg chg="addSp delSp modSp new mod">
        <pc:chgData name="Srihari Dabbukottu" userId="0e6d62d160d9e963" providerId="LiveId" clId="{B642EDBB-3B3F-455D-8B19-D26E056E6FF3}" dt="2025-09-09T03:39:15.552" v="3472" actId="14100"/>
        <pc:sldMkLst>
          <pc:docMk/>
          <pc:sldMk cId="809870416" sldId="266"/>
        </pc:sldMkLst>
        <pc:spChg chg="mod">
          <ac:chgData name="Srihari Dabbukottu" userId="0e6d62d160d9e963" providerId="LiveId" clId="{B642EDBB-3B3F-455D-8B19-D26E056E6FF3}" dt="2025-09-09T03:38:35.256" v="3466" actId="14100"/>
          <ac:spMkLst>
            <pc:docMk/>
            <pc:sldMk cId="809870416" sldId="266"/>
            <ac:spMk id="2" creationId="{E02BD63E-1DC6-35EA-306C-6A7E17E30ECA}"/>
          </ac:spMkLst>
        </pc:spChg>
        <pc:spChg chg="del">
          <ac:chgData name="Srihari Dabbukottu" userId="0e6d62d160d9e963" providerId="LiveId" clId="{B642EDBB-3B3F-455D-8B19-D26E056E6FF3}" dt="2025-09-09T03:37:09.883" v="3436" actId="931"/>
          <ac:spMkLst>
            <pc:docMk/>
            <pc:sldMk cId="809870416" sldId="266"/>
            <ac:spMk id="3" creationId="{5046375E-9634-AD74-F4DB-37B9457B1988}"/>
          </ac:spMkLst>
        </pc:spChg>
        <pc:spChg chg="del">
          <ac:chgData name="Srihari Dabbukottu" userId="0e6d62d160d9e963" providerId="LiveId" clId="{B642EDBB-3B3F-455D-8B19-D26E056E6FF3}" dt="2025-09-09T03:37:44.577" v="3437" actId="931"/>
          <ac:spMkLst>
            <pc:docMk/>
            <pc:sldMk cId="809870416" sldId="266"/>
            <ac:spMk id="4" creationId="{7C53FB2A-255A-9358-94BB-7E3F89E5D085}"/>
          </ac:spMkLst>
        </pc:spChg>
        <pc:picChg chg="add mod">
          <ac:chgData name="Srihari Dabbukottu" userId="0e6d62d160d9e963" providerId="LiveId" clId="{B642EDBB-3B3F-455D-8B19-D26E056E6FF3}" dt="2025-09-09T03:39:15.552" v="3472" actId="14100"/>
          <ac:picMkLst>
            <pc:docMk/>
            <pc:sldMk cId="809870416" sldId="266"/>
            <ac:picMk id="6" creationId="{A763ED72-6C8A-035E-25EB-BAD381579FC9}"/>
          </ac:picMkLst>
        </pc:picChg>
        <pc:picChg chg="add mod">
          <ac:chgData name="Srihari Dabbukottu" userId="0e6d62d160d9e963" providerId="LiveId" clId="{B642EDBB-3B3F-455D-8B19-D26E056E6FF3}" dt="2025-09-09T03:39:09.510" v="3471" actId="14100"/>
          <ac:picMkLst>
            <pc:docMk/>
            <pc:sldMk cId="809870416" sldId="266"/>
            <ac:picMk id="8" creationId="{9EBBEE2F-B8CD-359B-C890-DD72813DA663}"/>
          </ac:picMkLst>
        </pc:picChg>
      </pc:sldChg>
      <pc:sldChg chg="addSp delSp modSp new mod">
        <pc:chgData name="Srihari Dabbukottu" userId="0e6d62d160d9e963" providerId="LiveId" clId="{B642EDBB-3B3F-455D-8B19-D26E056E6FF3}" dt="2025-09-09T03:49:11.855" v="3935" actId="1076"/>
        <pc:sldMkLst>
          <pc:docMk/>
          <pc:sldMk cId="2537347818" sldId="267"/>
        </pc:sldMkLst>
        <pc:spChg chg="mod">
          <ac:chgData name="Srihari Dabbukottu" userId="0e6d62d160d9e963" providerId="LiveId" clId="{B642EDBB-3B3F-455D-8B19-D26E056E6FF3}" dt="2025-09-09T03:42:21.715" v="3494" actId="1076"/>
          <ac:spMkLst>
            <pc:docMk/>
            <pc:sldMk cId="2537347818" sldId="267"/>
            <ac:spMk id="2" creationId="{3192D9BC-8937-0B9B-3FC4-46546FA43C9E}"/>
          </ac:spMkLst>
        </pc:spChg>
        <pc:spChg chg="del mod">
          <ac:chgData name="Srihari Dabbukottu" userId="0e6d62d160d9e963" providerId="LiveId" clId="{B642EDBB-3B3F-455D-8B19-D26E056E6FF3}" dt="2025-09-09T03:40:44.292" v="3478" actId="3680"/>
          <ac:spMkLst>
            <pc:docMk/>
            <pc:sldMk cId="2537347818" sldId="267"/>
            <ac:spMk id="3" creationId="{A8903E92-01EB-9B3A-C509-4066E7B46942}"/>
          </ac:spMkLst>
        </pc:spChg>
        <pc:graphicFrameChg chg="add mod ord modGraphic">
          <ac:chgData name="Srihari Dabbukottu" userId="0e6d62d160d9e963" providerId="LiveId" clId="{B642EDBB-3B3F-455D-8B19-D26E056E6FF3}" dt="2025-09-09T03:49:11.855" v="3935" actId="1076"/>
          <ac:graphicFrameMkLst>
            <pc:docMk/>
            <pc:sldMk cId="2537347818" sldId="267"/>
            <ac:graphicFrameMk id="4" creationId="{14F330F5-3A7A-42A5-A0AA-718A5D9D363B}"/>
          </ac:graphicFrameMkLst>
        </pc:graphicFrameChg>
      </pc:sldChg>
      <pc:sldChg chg="addSp delSp modSp new mod">
        <pc:chgData name="Srihari Dabbukottu" userId="0e6d62d160d9e963" providerId="LiveId" clId="{B642EDBB-3B3F-455D-8B19-D26E056E6FF3}" dt="2025-09-09T03:51:52.026" v="3971" actId="14100"/>
        <pc:sldMkLst>
          <pc:docMk/>
          <pc:sldMk cId="953606054" sldId="268"/>
        </pc:sldMkLst>
        <pc:spChg chg="mod">
          <ac:chgData name="Srihari Dabbukottu" userId="0e6d62d160d9e963" providerId="LiveId" clId="{B642EDBB-3B3F-455D-8B19-D26E056E6FF3}" dt="2025-09-09T03:49:54.648" v="3963" actId="14100"/>
          <ac:spMkLst>
            <pc:docMk/>
            <pc:sldMk cId="953606054" sldId="268"/>
            <ac:spMk id="2" creationId="{ABD57CF7-9F88-B88C-C851-EB13934079EB}"/>
          </ac:spMkLst>
        </pc:spChg>
        <pc:spChg chg="del mod">
          <ac:chgData name="Srihari Dabbukottu" userId="0e6d62d160d9e963" providerId="LiveId" clId="{B642EDBB-3B3F-455D-8B19-D26E056E6FF3}" dt="2025-09-09T03:51:13.884" v="3965" actId="931"/>
          <ac:spMkLst>
            <pc:docMk/>
            <pc:sldMk cId="953606054" sldId="268"/>
            <ac:spMk id="3" creationId="{95B39E35-68D9-1134-A8DD-3C8B963CE6DC}"/>
          </ac:spMkLst>
        </pc:spChg>
        <pc:spChg chg="del mod">
          <ac:chgData name="Srihari Dabbukottu" userId="0e6d62d160d9e963" providerId="LiveId" clId="{B642EDBB-3B3F-455D-8B19-D26E056E6FF3}" dt="2025-09-09T03:51:24.550" v="3967" actId="931"/>
          <ac:spMkLst>
            <pc:docMk/>
            <pc:sldMk cId="953606054" sldId="268"/>
            <ac:spMk id="4" creationId="{EDF8CE42-EAD7-F200-6E67-7239B774EEC0}"/>
          </ac:spMkLst>
        </pc:spChg>
        <pc:picChg chg="add mod">
          <ac:chgData name="Srihari Dabbukottu" userId="0e6d62d160d9e963" providerId="LiveId" clId="{B642EDBB-3B3F-455D-8B19-D26E056E6FF3}" dt="2025-09-09T03:51:52.026" v="3971" actId="14100"/>
          <ac:picMkLst>
            <pc:docMk/>
            <pc:sldMk cId="953606054" sldId="268"/>
            <ac:picMk id="6" creationId="{74D831D9-31D0-DC0C-4FB7-EE6739DEEC50}"/>
          </ac:picMkLst>
        </pc:picChg>
        <pc:picChg chg="add mod">
          <ac:chgData name="Srihari Dabbukottu" userId="0e6d62d160d9e963" providerId="LiveId" clId="{B642EDBB-3B3F-455D-8B19-D26E056E6FF3}" dt="2025-09-09T03:51:38.290" v="3969" actId="14100"/>
          <ac:picMkLst>
            <pc:docMk/>
            <pc:sldMk cId="953606054" sldId="268"/>
            <ac:picMk id="8" creationId="{3F793D8F-2546-C6D4-0B3D-BA39F0D414E5}"/>
          </ac:picMkLst>
        </pc:picChg>
      </pc:sldChg>
      <pc:sldChg chg="modSp new mod">
        <pc:chgData name="Srihari Dabbukottu" userId="0e6d62d160d9e963" providerId="LiveId" clId="{B642EDBB-3B3F-455D-8B19-D26E056E6FF3}" dt="2025-09-09T04:07:14.609" v="4716"/>
        <pc:sldMkLst>
          <pc:docMk/>
          <pc:sldMk cId="3650904703" sldId="269"/>
        </pc:sldMkLst>
        <pc:spChg chg="mod">
          <ac:chgData name="Srihari Dabbukottu" userId="0e6d62d160d9e963" providerId="LiveId" clId="{B642EDBB-3B3F-455D-8B19-D26E056E6FF3}" dt="2025-09-09T04:07:14.609" v="4716"/>
          <ac:spMkLst>
            <pc:docMk/>
            <pc:sldMk cId="3650904703" sldId="269"/>
            <ac:spMk id="2" creationId="{198A2444-B7B1-564C-ECA6-47BA31F563D7}"/>
          </ac:spMkLst>
        </pc:spChg>
        <pc:spChg chg="mod">
          <ac:chgData name="Srihari Dabbukottu" userId="0e6d62d160d9e963" providerId="LiveId" clId="{B642EDBB-3B3F-455D-8B19-D26E056E6FF3}" dt="2025-09-09T04:07:14.609" v="4716"/>
          <ac:spMkLst>
            <pc:docMk/>
            <pc:sldMk cId="3650904703" sldId="269"/>
            <ac:spMk id="3" creationId="{E7F3F1CF-620E-7BBD-B3CF-9D3101EF82FB}"/>
          </ac:spMkLst>
        </pc:spChg>
      </pc:sldChg>
      <pc:sldChg chg="modSp new mod">
        <pc:chgData name="Srihari Dabbukottu" userId="0e6d62d160d9e963" providerId="LiveId" clId="{B642EDBB-3B3F-455D-8B19-D26E056E6FF3}" dt="2025-09-09T04:07:14.609" v="4716"/>
        <pc:sldMkLst>
          <pc:docMk/>
          <pc:sldMk cId="3822078818" sldId="270"/>
        </pc:sldMkLst>
        <pc:spChg chg="mod">
          <ac:chgData name="Srihari Dabbukottu" userId="0e6d62d160d9e963" providerId="LiveId" clId="{B642EDBB-3B3F-455D-8B19-D26E056E6FF3}" dt="2025-09-09T04:07:14.609" v="4716"/>
          <ac:spMkLst>
            <pc:docMk/>
            <pc:sldMk cId="3822078818" sldId="270"/>
            <ac:spMk id="2" creationId="{9D82F39F-2873-174D-7B82-E29B0BA3C8E0}"/>
          </ac:spMkLst>
        </pc:spChg>
        <pc:spChg chg="mod">
          <ac:chgData name="Srihari Dabbukottu" userId="0e6d62d160d9e963" providerId="LiveId" clId="{B642EDBB-3B3F-455D-8B19-D26E056E6FF3}" dt="2025-09-09T04:07:14.609" v="4716"/>
          <ac:spMkLst>
            <pc:docMk/>
            <pc:sldMk cId="3822078818" sldId="270"/>
            <ac:spMk id="3" creationId="{8A03FA6E-D894-6E45-F594-958E3C4B2116}"/>
          </ac:spMkLst>
        </pc:spChg>
      </pc:sldChg>
      <pc:sldChg chg="new del">
        <pc:chgData name="Srihari Dabbukottu" userId="0e6d62d160d9e963" providerId="LiveId" clId="{B642EDBB-3B3F-455D-8B19-D26E056E6FF3}" dt="2025-09-09T04:04:32.963" v="4700" actId="2696"/>
        <pc:sldMkLst>
          <pc:docMk/>
          <pc:sldMk cId="271905079" sldId="271"/>
        </pc:sldMkLst>
      </pc:sldChg>
      <pc:sldChg chg="modSp new mod">
        <pc:chgData name="Srihari Dabbukottu" userId="0e6d62d160d9e963" providerId="LiveId" clId="{B642EDBB-3B3F-455D-8B19-D26E056E6FF3}" dt="2025-09-09T04:05:02.812" v="4715" actId="1076"/>
        <pc:sldMkLst>
          <pc:docMk/>
          <pc:sldMk cId="1810961305" sldId="271"/>
        </pc:sldMkLst>
        <pc:spChg chg="mod">
          <ac:chgData name="Srihari Dabbukottu" userId="0e6d62d160d9e963" providerId="LiveId" clId="{B642EDBB-3B3F-455D-8B19-D26E056E6FF3}" dt="2025-09-09T04:05:02.812" v="4715" actId="1076"/>
          <ac:spMkLst>
            <pc:docMk/>
            <pc:sldMk cId="1810961305" sldId="271"/>
            <ac:spMk id="2" creationId="{6001438F-B702-BD5A-BB31-498E8D1165E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6CC2-11E2-4FB3-A78E-B3AEEB467ECE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02B4-5225-4998-880D-413A5EBAD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98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6CC2-11E2-4FB3-A78E-B3AEEB467ECE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02B4-5225-4998-880D-413A5EBAD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76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6CC2-11E2-4FB3-A78E-B3AEEB467ECE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02B4-5225-4998-880D-413A5EBAD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78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6CC2-11E2-4FB3-A78E-B3AEEB467ECE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02B4-5225-4998-880D-413A5EBAD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95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6CC2-11E2-4FB3-A78E-B3AEEB467ECE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02B4-5225-4998-880D-413A5EBAD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65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6CC2-11E2-4FB3-A78E-B3AEEB467ECE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02B4-5225-4998-880D-413A5EBAD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26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6CC2-11E2-4FB3-A78E-B3AEEB467ECE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02B4-5225-4998-880D-413A5EBAD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55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6CC2-11E2-4FB3-A78E-B3AEEB467ECE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02B4-5225-4998-880D-413A5EBAD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72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6CC2-11E2-4FB3-A78E-B3AEEB467ECE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02B4-5225-4998-880D-413A5EBAD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98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6CC2-11E2-4FB3-A78E-B3AEEB467ECE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02B4-5225-4998-880D-413A5EBAD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35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6CC2-11E2-4FB3-A78E-B3AEEB467ECE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02B4-5225-4998-880D-413A5EBAD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2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86CC2-11E2-4FB3-A78E-B3AEEB467ECE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02B4-5225-4998-880D-413A5EBAD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873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3F69-F37B-E86E-729D-AE063F8B0A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BStack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6C23A-C2D5-FF3F-7A37-A30AD58DBC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Under The Guidance of Vaishali Sonanis mam</a:t>
            </a:r>
          </a:p>
        </p:txBody>
      </p:sp>
    </p:spTree>
    <p:extLst>
      <p:ext uri="{BB962C8B-B14F-4D97-AF65-F5344CB8AC3E}">
        <p14:creationId xmlns:p14="http://schemas.microsoft.com/office/powerpoint/2010/main" val="532761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4DCB-D714-BA9E-6CA6-ED73D789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694"/>
            <a:ext cx="10515600" cy="42618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9E1067-CE2B-4FBF-AD58-D0D8049CC4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7662385"/>
              </p:ext>
            </p:extLst>
          </p:nvPr>
        </p:nvGraphicFramePr>
        <p:xfrm>
          <a:off x="838200" y="858014"/>
          <a:ext cx="10515600" cy="566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4762">
                  <a:extLst>
                    <a:ext uri="{9D8B030D-6E8A-4147-A177-3AD203B41FA5}">
                      <a16:colId xmlns:a16="http://schemas.microsoft.com/office/drawing/2014/main" val="1739806007"/>
                    </a:ext>
                  </a:extLst>
                </a:gridCol>
                <a:gridCol w="7880838">
                  <a:extLst>
                    <a:ext uri="{9D8B030D-6E8A-4147-A177-3AD203B41FA5}">
                      <a16:colId xmlns:a16="http://schemas.microsoft.com/office/drawing/2014/main" val="3838461825"/>
                    </a:ext>
                  </a:extLst>
                </a:gridCol>
              </a:tblGrid>
              <a:tr h="355897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Defect 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Def_002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550064"/>
                  </a:ext>
                </a:extLst>
              </a:tr>
              <a:tr h="62282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Defect 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Expected result is when we click on “Privacy Policy Read More” it need to navigate to the privacy policy page, but it is navigating to home page.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394135"/>
                  </a:ext>
                </a:extLst>
              </a:tr>
              <a:tr h="355897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Test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TC_001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453151"/>
                  </a:ext>
                </a:extLst>
              </a:tr>
              <a:tr h="355897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Test Case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Privacy_Policy_Read_More and Subscription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278804"/>
                  </a:ext>
                </a:extLst>
              </a:tr>
              <a:tr h="355897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Module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Privacy Policy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18352"/>
                  </a:ext>
                </a:extLst>
              </a:tr>
              <a:tr h="62282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Reproducible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When we click on “Privacy Policy Read More” it need to navigate to the privacy policy page.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72442"/>
                  </a:ext>
                </a:extLst>
              </a:tr>
              <a:tr h="355897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912644"/>
                  </a:ext>
                </a:extLst>
              </a:tr>
              <a:tr h="355897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09361"/>
                  </a:ext>
                </a:extLst>
              </a:tr>
              <a:tr h="355897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Raised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Srihari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371466"/>
                  </a:ext>
                </a:extLst>
              </a:tr>
              <a:tr h="355897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Assigned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826215"/>
                  </a:ext>
                </a:extLst>
              </a:tr>
              <a:tr h="355897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Date Of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427685"/>
                  </a:ext>
                </a:extLst>
              </a:tr>
              <a:tr h="355897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Pending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024551"/>
                  </a:ext>
                </a:extLst>
              </a:tr>
              <a:tr h="355897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Fixed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819858"/>
                  </a:ext>
                </a:extLst>
              </a:tr>
              <a:tr h="355897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Date Of Fixing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80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736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D63E-1DC6-35EA-306C-6A7E17E30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5460"/>
          </a:xfrm>
        </p:spPr>
        <p:txBody>
          <a:bodyPr>
            <a:normAutofit/>
          </a:bodyPr>
          <a:lstStyle/>
          <a:p>
            <a:pPr algn="ctr"/>
            <a:r>
              <a:rPr lang="en-IN" sz="3000" dirty="0">
                <a:latin typeface="+mn-lt"/>
              </a:rPr>
              <a:t>Navigating To Home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63ED72-6C8A-035E-25EB-BAD381579F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92" y="1274885"/>
            <a:ext cx="5325208" cy="487973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EBBEE2F-B8CD-359B-C890-DD72813DA6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274885"/>
            <a:ext cx="5442438" cy="4879730"/>
          </a:xfrm>
        </p:spPr>
      </p:pic>
    </p:spTree>
    <p:extLst>
      <p:ext uri="{BB962C8B-B14F-4D97-AF65-F5344CB8AC3E}">
        <p14:creationId xmlns:p14="http://schemas.microsoft.com/office/powerpoint/2010/main" val="809870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2D9BC-8937-0B9B-3FC4-46546FA4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425"/>
            <a:ext cx="10515600" cy="61961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F330F5-3A7A-42A5-A0AA-718A5D9D36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563141"/>
              </p:ext>
            </p:extLst>
          </p:nvPr>
        </p:nvGraphicFramePr>
        <p:xfrm>
          <a:off x="838200" y="770038"/>
          <a:ext cx="10515600" cy="5666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0608">
                  <a:extLst>
                    <a:ext uri="{9D8B030D-6E8A-4147-A177-3AD203B41FA5}">
                      <a16:colId xmlns:a16="http://schemas.microsoft.com/office/drawing/2014/main" val="406440337"/>
                    </a:ext>
                  </a:extLst>
                </a:gridCol>
                <a:gridCol w="7704992">
                  <a:extLst>
                    <a:ext uri="{9D8B030D-6E8A-4147-A177-3AD203B41FA5}">
                      <a16:colId xmlns:a16="http://schemas.microsoft.com/office/drawing/2014/main" val="2204277488"/>
                    </a:ext>
                  </a:extLst>
                </a:gridCol>
              </a:tblGrid>
              <a:tr h="38664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Defect 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Def_003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552239"/>
                  </a:ext>
                </a:extLst>
              </a:tr>
              <a:tr h="38664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Defect 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Expected result is when we click on subscribe mail it need to send subscription mail to mail box but no mail is found.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451499"/>
                  </a:ext>
                </a:extLst>
              </a:tr>
              <a:tr h="38664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Test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TC_002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759056"/>
                  </a:ext>
                </a:extLst>
              </a:tr>
              <a:tr h="38664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Test Case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Subscribe to news 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22148"/>
                  </a:ext>
                </a:extLst>
              </a:tr>
              <a:tr h="38664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Module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Privacy_Policy_Read_More and Subscription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69555"/>
                  </a:ext>
                </a:extLst>
              </a:tr>
              <a:tr h="38664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Reproducible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When we click on subscribe mail it need to send subscription mail to mail box.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900266"/>
                  </a:ext>
                </a:extLst>
              </a:tr>
              <a:tr h="38664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679993"/>
                  </a:ext>
                </a:extLst>
              </a:tr>
              <a:tr h="38664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314471"/>
                  </a:ext>
                </a:extLst>
              </a:tr>
              <a:tr h="38664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Raised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Srihari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737044"/>
                  </a:ext>
                </a:extLst>
              </a:tr>
              <a:tr h="38664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Assigned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051375"/>
                  </a:ext>
                </a:extLst>
              </a:tr>
              <a:tr h="38664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Date Of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288297"/>
                  </a:ext>
                </a:extLst>
              </a:tr>
              <a:tr h="38664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Pending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944517"/>
                  </a:ext>
                </a:extLst>
              </a:tr>
              <a:tr h="38664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Fixed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948947"/>
                  </a:ext>
                </a:extLst>
              </a:tr>
              <a:tr h="38664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Date Of Fixing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605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347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7CF7-9F88-B88C-C851-EB1393407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1160"/>
          </a:xfrm>
        </p:spPr>
        <p:txBody>
          <a:bodyPr>
            <a:normAutofit/>
          </a:bodyPr>
          <a:lstStyle/>
          <a:p>
            <a:pPr algn="ctr"/>
            <a:r>
              <a:rPr lang="en-IN" sz="3000" dirty="0">
                <a:latin typeface="+mn-lt"/>
              </a:rPr>
              <a:t>Navigating To Home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D831D9-31D0-DC0C-4FB7-EE6739DEEC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3677"/>
            <a:ext cx="5181600" cy="490610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F793D8F-2546-C6D4-0B3D-BA39F0D414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283677"/>
            <a:ext cx="5181600" cy="4906108"/>
          </a:xfrm>
        </p:spPr>
      </p:pic>
    </p:spTree>
    <p:extLst>
      <p:ext uri="{BB962C8B-B14F-4D97-AF65-F5344CB8AC3E}">
        <p14:creationId xmlns:p14="http://schemas.microsoft.com/office/powerpoint/2010/main" val="953606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2444-B7B1-564C-ECA6-47BA31F56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 Black" panose="020B0A04020102020204" pitchFamily="34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3F1CF-620E-7BBD-B3CF-9D3101EF8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Login module was bit difficult because of locators.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Sometimes the automation flow was fails because of timeout exception.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Sometimes the automation flow was fails because of slow and unstable network.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Multiple Cart module also little bit tricky because of locators and timeout exception. </a:t>
            </a:r>
          </a:p>
        </p:txBody>
      </p:sp>
    </p:spTree>
    <p:extLst>
      <p:ext uri="{BB962C8B-B14F-4D97-AF65-F5344CB8AC3E}">
        <p14:creationId xmlns:p14="http://schemas.microsoft.com/office/powerpoint/2010/main" val="3650904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F39F-2873-174D-7B82-E29B0BA3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 Black" panose="020B0A04020102020204" pitchFamily="34" charset="0"/>
              </a:rPr>
              <a:t>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3FA6E-D894-6E45-F594-958E3C4B2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Gained Hands-On experience in E-Commerce Testing by working on BStack Demo shop.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Learned to write and execute automation test cases for product listing , search, cart and checkout flows.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Faced real-world challenges like captcha/verification , network issues and element synchronization during automation. </a:t>
            </a:r>
          </a:p>
        </p:txBody>
      </p:sp>
    </p:spTree>
    <p:extLst>
      <p:ext uri="{BB962C8B-B14F-4D97-AF65-F5344CB8AC3E}">
        <p14:creationId xmlns:p14="http://schemas.microsoft.com/office/powerpoint/2010/main" val="3822078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438F-B702-BD5A-BB31-498E8D11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1096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E587E-6764-8C06-868C-E2B8C20F1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 b="1"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400A3-F584-A647-936D-F4CF949040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IN" dirty="0"/>
              <a:t>Browser Stack is a cloud testing platform that allows developers and testers to test websites and mobile applications across different browsers, operating systems and real devices.</a:t>
            </a:r>
          </a:p>
        </p:txBody>
      </p:sp>
    </p:spTree>
    <p:extLst>
      <p:ext uri="{BB962C8B-B14F-4D97-AF65-F5344CB8AC3E}">
        <p14:creationId xmlns:p14="http://schemas.microsoft.com/office/powerpoint/2010/main" val="247053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42EFB-C883-E9CF-11DD-FF359D193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 Black" panose="020B0A04020102020204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D28AC-8662-F220-09CA-F63E0663D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What is BStack?</a:t>
            </a:r>
          </a:p>
          <a:p>
            <a:pPr algn="just"/>
            <a:r>
              <a:rPr lang="en-IN" sz="2400" dirty="0"/>
              <a:t>Browser Stack is a cloud-based testing platform that enables developers and testers to test website and mobile applications on real browsers and devices without maintaining physical infrastructure.</a:t>
            </a:r>
          </a:p>
          <a:p>
            <a:pPr algn="just"/>
            <a:r>
              <a:rPr lang="en-IN" sz="2400" dirty="0"/>
              <a:t>My project is a demo setup using Browser Stack.</a:t>
            </a:r>
          </a:p>
          <a:p>
            <a:pPr algn="just"/>
            <a:r>
              <a:rPr lang="en-IN" sz="2400" dirty="0"/>
              <a:t>It helps users understand how cross-browser and cross-device testing works.</a:t>
            </a:r>
          </a:p>
          <a:p>
            <a:pPr algn="just"/>
            <a:r>
              <a:rPr lang="en-IN" sz="2400" dirty="0"/>
              <a:t>Browser Stack provides instant access to thousands of browsers, operating systems and mobile devices.</a:t>
            </a:r>
          </a:p>
          <a:p>
            <a:pPr algn="just"/>
            <a:r>
              <a:rPr lang="en-IN" sz="2400" dirty="0"/>
              <a:t>It supports both manual and automated testing, with integrations for Selenium, TestNG, Junit, Appium and CI/CD tools. </a:t>
            </a:r>
          </a:p>
        </p:txBody>
      </p:sp>
    </p:spTree>
    <p:extLst>
      <p:ext uri="{BB962C8B-B14F-4D97-AF65-F5344CB8AC3E}">
        <p14:creationId xmlns:p14="http://schemas.microsoft.com/office/powerpoint/2010/main" val="1752063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F3315-0082-DC97-2C05-2C12D95D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 Black" panose="020B0A04020102020204" pitchFamily="34" charset="0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01C3B-6B8C-C09C-3FD6-AE0757694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MODULE-1: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/>
              <a:t>Checked the functionalities of username and password in the sign in page for login.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b="1" dirty="0"/>
              <a:t>5 user types: </a:t>
            </a:r>
            <a:r>
              <a:rPr lang="en-IN" sz="2000" dirty="0"/>
              <a:t>demouser, image_not_loading_user, existing_orders_user, fav_user and locked_user.</a:t>
            </a:r>
          </a:p>
          <a:p>
            <a:pPr marL="457200" lvl="1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MODULE-2: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TO CART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sz="2000" dirty="0"/>
              <a:t>Checked the functionality of add to cart button by adding an item to the cart.</a:t>
            </a:r>
          </a:p>
          <a:p>
            <a:pPr marL="457200" lvl="1" indent="0" algn="just">
              <a:buNone/>
            </a:pPr>
            <a:endParaRPr lang="en-IN" sz="2000" dirty="0"/>
          </a:p>
          <a:p>
            <a:pPr marL="0" indent="0" algn="just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MODULE-3: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REMOVE FROM CART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sz="2000" dirty="0"/>
              <a:t>Checked the functionality of remove from cart by removing an item from the cart.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423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7762-294B-A022-40EB-227D7F0C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E1904-1723-1567-5FF4-2A9EF3250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MODULE-4: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CHECKOUT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cs typeface="Times New Roman" panose="02020603050405020304" pitchFamily="18" charset="0"/>
              </a:rPr>
              <a:t>Check the functionality of checkout by buying an item from the cart.</a:t>
            </a:r>
          </a:p>
          <a:p>
            <a:pPr marL="0" indent="0">
              <a:buNone/>
            </a:pPr>
            <a:endParaRPr lang="en-IN" sz="20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MODULE-5: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SEARCH MULTIPLE ITEMS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cs typeface="Times New Roman" panose="02020603050405020304" pitchFamily="18" charset="0"/>
              </a:rPr>
              <a:t>Checked the functionalities of search buttons by searching multiple items.</a:t>
            </a:r>
          </a:p>
          <a:p>
            <a:pPr marL="0" indent="0">
              <a:buNone/>
            </a:pPr>
            <a:endParaRPr lang="en-IN" sz="20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MODULE-6: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SHOP BY BRANDS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cs typeface="Times New Roman" panose="02020603050405020304" pitchFamily="18" charset="0"/>
              </a:rPr>
              <a:t>Checked the functionalities of vendors button by selecting different company phones. </a:t>
            </a:r>
          </a:p>
          <a:p>
            <a:pPr marL="457200" lvl="1" indent="0">
              <a:buNone/>
            </a:pPr>
            <a:r>
              <a:rPr lang="en-IN" sz="2000" dirty="0"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MODULE-7: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dirty="0">
                <a:cs typeface="Times New Roman" panose="02020603050405020304" pitchFamily="18" charset="0"/>
              </a:rPr>
              <a:t>Checked the functionality of order by button by changing lower to higher and higher to lower.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dirty="0">
                <a:cs typeface="Times New Roman" panose="02020603050405020304" pitchFamily="18" charset="0"/>
              </a:rPr>
              <a:t>If we click lower to higher then products should be arranged in ascending order according to price.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dirty="0">
                <a:cs typeface="Times New Roman" panose="02020603050405020304" pitchFamily="18" charset="0"/>
              </a:rPr>
              <a:t>If we click higher to lower then products should be arranged in descending order according to price. </a:t>
            </a:r>
          </a:p>
        </p:txBody>
      </p:sp>
    </p:spTree>
    <p:extLst>
      <p:ext uri="{BB962C8B-B14F-4D97-AF65-F5344CB8AC3E}">
        <p14:creationId xmlns:p14="http://schemas.microsoft.com/office/powerpoint/2010/main" val="404747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A50A-1D13-8C30-3161-AC2EE28D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E9339-B3DC-944F-401B-A9C080F02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MODULE-8: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FAVOURITES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sz="2000" dirty="0"/>
              <a:t>Checked the functionality of favourites button by adding items to favourites.</a:t>
            </a:r>
          </a:p>
          <a:p>
            <a:pPr marL="457200" lvl="1" indent="0" algn="just">
              <a:buNone/>
            </a:pPr>
            <a:endParaRPr lang="en-IN" sz="2000" dirty="0"/>
          </a:p>
          <a:p>
            <a:pPr marL="0" indent="0" algn="just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MODULE-9: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</a:t>
            </a:r>
            <a:endParaRPr lang="en-IN" sz="2000" dirty="0"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sz="2000" dirty="0"/>
              <a:t>Checked the functionality of offers button</a:t>
            </a:r>
          </a:p>
          <a:p>
            <a:pPr marL="457200" lvl="1" indent="0" algn="just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MODULE-10: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POLICY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sz="2000" dirty="0"/>
              <a:t>Checked the functionality of privacy policy button</a:t>
            </a:r>
          </a:p>
          <a:p>
            <a:pPr marL="457200" lvl="1" indent="0" algn="just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MODULE-11: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sz="2000" dirty="0"/>
              <a:t>Checked the functionality of logout button</a:t>
            </a:r>
          </a:p>
        </p:txBody>
      </p:sp>
    </p:spTree>
    <p:extLst>
      <p:ext uri="{BB962C8B-B14F-4D97-AF65-F5344CB8AC3E}">
        <p14:creationId xmlns:p14="http://schemas.microsoft.com/office/powerpoint/2010/main" val="143861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CDBE-6589-F7D4-2247-A8E87C34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 Black" panose="020B0A04020102020204" pitchFamily="34" charset="0"/>
              </a:rPr>
              <a:t>DEFECTS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3F3A3-13CA-8208-1397-C337D1A7C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/>
              <a:t>Search Engine is not working.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/>
              <a:t>Privacy Policy Read More is not navigating to policy page.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/>
              <a:t>Subscribe mail is not sending mails.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/>
              <a:t>Product images are not clickable.</a:t>
            </a:r>
          </a:p>
        </p:txBody>
      </p:sp>
    </p:spTree>
    <p:extLst>
      <p:ext uri="{BB962C8B-B14F-4D97-AF65-F5344CB8AC3E}">
        <p14:creationId xmlns:p14="http://schemas.microsoft.com/office/powerpoint/2010/main" val="3875336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61EDC-DA35-E3AC-88BE-3E27E2DFD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5121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Arial Black" panose="020B0A04020102020204" pitchFamily="34" charset="0"/>
              </a:rPr>
              <a:t>DEFECT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A6C55-D2AE-7A1D-AD44-4DFBCE7B8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5946"/>
            <a:ext cx="10515600" cy="5201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E5C018F-636F-C064-7635-706A179B1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285863"/>
              </p:ext>
            </p:extLst>
          </p:nvPr>
        </p:nvGraphicFramePr>
        <p:xfrm>
          <a:off x="659423" y="1090246"/>
          <a:ext cx="10858500" cy="546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9469">
                  <a:extLst>
                    <a:ext uri="{9D8B030D-6E8A-4147-A177-3AD203B41FA5}">
                      <a16:colId xmlns:a16="http://schemas.microsoft.com/office/drawing/2014/main" val="4090138709"/>
                    </a:ext>
                  </a:extLst>
                </a:gridCol>
                <a:gridCol w="8369031">
                  <a:extLst>
                    <a:ext uri="{9D8B030D-6E8A-4147-A177-3AD203B41FA5}">
                      <a16:colId xmlns:a16="http://schemas.microsoft.com/office/drawing/2014/main" val="1304356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Defect 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Def_001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88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Defect 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Expected result is when we click on “Search” product list shows iPhone or related products, but it is navigating to the home page Search engine is not working.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15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Test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TC_001, TC_002, TC_003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96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Test Case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Search_Valid, Search_Invalid, search_Blank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12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Module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365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Reproducible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When we search iPhone in search Product list shows iPhone or related products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81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91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281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Raised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Srihari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7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Assigned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909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Date Of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394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Pending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546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Fixed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63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Date Of Fixing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519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538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7BD2D-44AD-FFAC-24C5-65700712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1690"/>
          </a:xfrm>
        </p:spPr>
        <p:txBody>
          <a:bodyPr>
            <a:normAutofit/>
          </a:bodyPr>
          <a:lstStyle/>
          <a:p>
            <a:pPr algn="ctr"/>
            <a:r>
              <a:rPr lang="en-IN" sz="3000" dirty="0">
                <a:latin typeface="+mn-lt"/>
              </a:rPr>
              <a:t>Navigating To Home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12878D-380D-26A4-2E17-0CE0CF37A7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75947"/>
            <a:ext cx="5181600" cy="521383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51A8A22-60D0-32AA-A77C-64402508DB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975947"/>
            <a:ext cx="5181600" cy="5213838"/>
          </a:xfrm>
        </p:spPr>
      </p:pic>
    </p:spTree>
    <p:extLst>
      <p:ext uri="{BB962C8B-B14F-4D97-AF65-F5344CB8AC3E}">
        <p14:creationId xmlns:p14="http://schemas.microsoft.com/office/powerpoint/2010/main" val="1136485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155</TotalTime>
  <Words>812</Words>
  <Application>Microsoft Office PowerPoint</Application>
  <PresentationFormat>Widescreen</PresentationFormat>
  <Paragraphs>143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Arial Rounded MT Bold</vt:lpstr>
      <vt:lpstr>Calibri</vt:lpstr>
      <vt:lpstr>Calibri Light</vt:lpstr>
      <vt:lpstr>Times New Roman</vt:lpstr>
      <vt:lpstr>Wingdings</vt:lpstr>
      <vt:lpstr>Office Theme</vt:lpstr>
      <vt:lpstr>BStack</vt:lpstr>
      <vt:lpstr>INTRODUCTION</vt:lpstr>
      <vt:lpstr>OVERVIEW</vt:lpstr>
      <vt:lpstr>MODULES</vt:lpstr>
      <vt:lpstr>PowerPoint Presentation</vt:lpstr>
      <vt:lpstr>PowerPoint Presentation</vt:lpstr>
      <vt:lpstr>DEFECTS</vt:lpstr>
      <vt:lpstr>DEFECT REPORT</vt:lpstr>
      <vt:lpstr>Navigating To Home Page</vt:lpstr>
      <vt:lpstr>PowerPoint Presentation</vt:lpstr>
      <vt:lpstr>Navigating To Home Page</vt:lpstr>
      <vt:lpstr>PowerPoint Presentation</vt:lpstr>
      <vt:lpstr>Navigating To Home Page</vt:lpstr>
      <vt:lpstr>CHALLENGES</vt:lpstr>
      <vt:lpstr>EXPERIENCE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Srihari Dabbukottu</dc:creator>
  <cp:lastModifiedBy>Srihari Dabbukottu</cp:lastModifiedBy>
  <cp:revision>1</cp:revision>
  <dcterms:created xsi:type="dcterms:W3CDTF">2025-09-08T14:40:14Z</dcterms:created>
  <dcterms:modified xsi:type="dcterms:W3CDTF">2025-09-09T04:07:41Z</dcterms:modified>
</cp:coreProperties>
</file>