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68" r:id="rId5"/>
    <p:sldId id="260" r:id="rId6"/>
    <p:sldId id="263" r:id="rId7"/>
    <p:sldId id="264" r:id="rId8"/>
    <p:sldId id="295" r:id="rId9"/>
    <p:sldId id="296" r:id="rId10"/>
    <p:sldId id="265" r:id="rId11"/>
    <p:sldId id="266" r:id="rId12"/>
    <p:sldId id="290" r:id="rId13"/>
    <p:sldId id="298" r:id="rId14"/>
    <p:sldId id="291" r:id="rId15"/>
    <p:sldId id="301" r:id="rId16"/>
    <p:sldId id="302" r:id="rId17"/>
    <p:sldId id="297" r:id="rId18"/>
    <p:sldId id="303" r:id="rId19"/>
    <p:sldId id="300"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A37E"/>
    <a:srgbClr val="FF3D1D"/>
    <a:srgbClr val="D74629"/>
    <a:srgbClr val="DC49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6374" autoAdjust="0"/>
  </p:normalViewPr>
  <p:slideViewPr>
    <p:cSldViewPr snapToGrid="0">
      <p:cViewPr>
        <p:scale>
          <a:sx n="60" d="100"/>
          <a:sy n="60" d="100"/>
        </p:scale>
        <p:origin x="-1147" y="-2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03CFE-D71B-44A0-990A-9F5A27769370}" type="doc">
      <dgm:prSet loTypeId="urn:microsoft.com/office/officeart/2005/8/layout/vList4#1" loCatId="list" qsTypeId="urn:microsoft.com/office/officeart/2005/8/quickstyle/simple4" qsCatId="simple" csTypeId="urn:microsoft.com/office/officeart/2005/8/colors/colorful1#1" csCatId="colorful" phldr="1"/>
      <dgm:spPr/>
      <dgm:t>
        <a:bodyPr/>
        <a:lstStyle/>
        <a:p>
          <a:endParaRPr lang="en-US"/>
        </a:p>
      </dgm:t>
    </dgm:pt>
    <dgm:pt modelId="{BE522E91-F6CA-4C9F-B3E0-26D55F812AB8}">
      <dgm:prSet phldrT="[Text]" custT="1"/>
      <dgm:spPr/>
      <dgm:t>
        <a:bodyPr anchor="t"/>
        <a:lstStyle/>
        <a:p>
          <a:pPr algn="l"/>
          <a:r>
            <a:rPr lang="en-GB" sz="2400" b="1" i="0" dirty="0"/>
            <a:t>Arial View of Top 2 Quality Housing areas</a:t>
          </a:r>
          <a:endParaRPr lang="en-US" sz="2400" dirty="0"/>
        </a:p>
      </dgm:t>
    </dgm:pt>
    <dgm:pt modelId="{3FBA3EB2-EED8-4BEC-B31C-AD06F590D159}" type="parTrans" cxnId="{1E0FB74B-0220-497B-A1A6-5F882DEBE8EF}">
      <dgm:prSet/>
      <dgm:spPr/>
      <dgm:t>
        <a:bodyPr/>
        <a:lstStyle/>
        <a:p>
          <a:endParaRPr lang="en-US" sz="1300"/>
        </a:p>
      </dgm:t>
    </dgm:pt>
    <dgm:pt modelId="{2038874B-7C09-44F5-8749-FBBB24B76A84}" type="sibTrans" cxnId="{1E0FB74B-0220-497B-A1A6-5F882DEBE8EF}">
      <dgm:prSet/>
      <dgm:spPr/>
      <dgm:t>
        <a:bodyPr/>
        <a:lstStyle/>
        <a:p>
          <a:endParaRPr lang="en-US" sz="1300"/>
        </a:p>
      </dgm:t>
    </dgm:pt>
    <dgm:pt modelId="{7B1BE1DD-48EA-4E3C-8E3A-56E4E52A2881}">
      <dgm:prSet phldrT="[Text]" custT="1"/>
      <dgm:spPr/>
      <dgm:t>
        <a:bodyPr anchor="t"/>
        <a:lstStyle/>
        <a:p>
          <a:pPr algn="l"/>
          <a:r>
            <a:rPr lang="en-GB" sz="2400" b="1" i="0" dirty="0"/>
            <a:t>Arial View of the King County Houses facing the Water Front</a:t>
          </a:r>
          <a:endParaRPr lang="en-US" sz="2400" dirty="0"/>
        </a:p>
      </dgm:t>
    </dgm:pt>
    <dgm:pt modelId="{A900372F-BAE7-4C75-9CAF-EF7F5124490A}" type="sibTrans" cxnId="{8E8F0B1F-F394-44F0-921F-E81A93FACC69}">
      <dgm:prSet/>
      <dgm:spPr/>
      <dgm:t>
        <a:bodyPr/>
        <a:lstStyle/>
        <a:p>
          <a:endParaRPr lang="en-US" sz="1300"/>
        </a:p>
      </dgm:t>
    </dgm:pt>
    <dgm:pt modelId="{495E96E0-8DE8-405E-8C7C-0A15234A4C2B}" type="parTrans" cxnId="{8E8F0B1F-F394-44F0-921F-E81A93FACC69}">
      <dgm:prSet/>
      <dgm:spPr/>
      <dgm:t>
        <a:bodyPr/>
        <a:lstStyle/>
        <a:p>
          <a:endParaRPr lang="en-US" sz="1300"/>
        </a:p>
      </dgm:t>
    </dgm:pt>
    <dgm:pt modelId="{10EB9F59-D677-4816-83AB-37ABE99F7642}">
      <dgm:prSet phldrT="[Text]" custT="1"/>
      <dgm:spPr/>
      <dgm:t>
        <a:bodyPr/>
        <a:lstStyle/>
        <a:p>
          <a:pPr>
            <a:buNone/>
          </a:pPr>
          <a:r>
            <a:rPr lang="en-GB" sz="2400" b="1" i="0" dirty="0" smtClean="0"/>
            <a:t>Arial View of High Cost Houses Spread</a:t>
          </a:r>
          <a:endParaRPr lang="en-US" sz="2400" dirty="0"/>
        </a:p>
      </dgm:t>
    </dgm:pt>
    <dgm:pt modelId="{56B8EC20-48C5-46AF-BD22-F2A725C237F7}" type="sibTrans" cxnId="{317717C2-B162-49E7-AFB9-68A702CFEB99}">
      <dgm:prSet/>
      <dgm:spPr/>
      <dgm:t>
        <a:bodyPr/>
        <a:lstStyle/>
        <a:p>
          <a:endParaRPr lang="en-US" sz="1300"/>
        </a:p>
      </dgm:t>
    </dgm:pt>
    <dgm:pt modelId="{BDD775A2-DD3B-4606-8616-6CD59228A3E3}" type="parTrans" cxnId="{317717C2-B162-49E7-AFB9-68A702CFEB99}">
      <dgm:prSet/>
      <dgm:spPr/>
      <dgm:t>
        <a:bodyPr/>
        <a:lstStyle/>
        <a:p>
          <a:endParaRPr lang="en-US" sz="1300"/>
        </a:p>
      </dgm:t>
    </dgm:pt>
    <dgm:pt modelId="{5A4472F0-B8BE-44B3-8123-6E81D19DC3F5}">
      <dgm:prSet custT="1"/>
      <dgm:spPr/>
      <dgm:t>
        <a:bodyPr/>
        <a:lstStyle/>
        <a:p>
          <a:pPr>
            <a:buNone/>
          </a:pPr>
          <a:r>
            <a:rPr lang="en-GB" sz="1400" b="0" i="0" dirty="0" smtClean="0"/>
            <a:t>High cost houses (</a:t>
          </a:r>
          <a:r>
            <a:rPr lang="en-GB" sz="1400" b="1" i="0" dirty="0" smtClean="0"/>
            <a:t>Green</a:t>
          </a:r>
          <a:r>
            <a:rPr lang="en-GB" sz="1400" b="0" i="0" dirty="0" smtClean="0"/>
            <a:t>) are densely populated in middle of King County area</a:t>
          </a:r>
          <a:endParaRPr lang="en-GB" sz="1400" b="0" i="0" dirty="0"/>
        </a:p>
      </dgm:t>
    </dgm:pt>
    <dgm:pt modelId="{66836FD4-0EF8-4869-B941-32663EAFD8CD}" type="parTrans" cxnId="{CA1338B1-4C6A-4385-BB0F-1C02BBBFE531}">
      <dgm:prSet/>
      <dgm:spPr/>
      <dgm:t>
        <a:bodyPr/>
        <a:lstStyle/>
        <a:p>
          <a:endParaRPr lang="en-GB"/>
        </a:p>
      </dgm:t>
    </dgm:pt>
    <dgm:pt modelId="{342B5D4D-2931-417B-A9B3-04E19CA156A5}" type="sibTrans" cxnId="{CA1338B1-4C6A-4385-BB0F-1C02BBBFE531}">
      <dgm:prSet/>
      <dgm:spPr/>
      <dgm:t>
        <a:bodyPr/>
        <a:lstStyle/>
        <a:p>
          <a:endParaRPr lang="en-GB"/>
        </a:p>
      </dgm:t>
    </dgm:pt>
    <dgm:pt modelId="{80C86717-E229-4990-8D59-928D98BF0618}">
      <dgm:prSet custT="1"/>
      <dgm:spPr/>
      <dgm:t>
        <a:bodyPr/>
        <a:lstStyle/>
        <a:p>
          <a:r>
            <a:rPr lang="en-GB" sz="1800" b="0" i="0" dirty="0"/>
            <a:t>Almost half of King County houses belong to quality 7 &amp; 8, while quality 7 houses (</a:t>
          </a:r>
          <a:r>
            <a:rPr lang="en-GB" sz="1800" b="1" i="0" dirty="0"/>
            <a:t>Blue</a:t>
          </a:r>
          <a:r>
            <a:rPr lang="en-GB" sz="1800" b="0" i="0" dirty="0"/>
            <a:t>) dominating in the county  </a:t>
          </a:r>
        </a:p>
      </dgm:t>
    </dgm:pt>
    <dgm:pt modelId="{106FE486-524B-4032-823E-BD875663E5AA}" type="parTrans" cxnId="{A60D6DB7-545C-4232-95C3-8D1321A18335}">
      <dgm:prSet/>
      <dgm:spPr/>
      <dgm:t>
        <a:bodyPr/>
        <a:lstStyle/>
        <a:p>
          <a:endParaRPr lang="en-GB"/>
        </a:p>
      </dgm:t>
    </dgm:pt>
    <dgm:pt modelId="{014032ED-C6A4-4818-AAC7-22EDF219032F}" type="sibTrans" cxnId="{A60D6DB7-545C-4232-95C3-8D1321A18335}">
      <dgm:prSet/>
      <dgm:spPr/>
      <dgm:t>
        <a:bodyPr/>
        <a:lstStyle/>
        <a:p>
          <a:endParaRPr lang="en-GB"/>
        </a:p>
      </dgm:t>
    </dgm:pt>
    <dgm:pt modelId="{BBB7FD42-3323-42F4-AF4E-4A95A1A20A0E}">
      <dgm:prSet custT="1"/>
      <dgm:spPr/>
      <dgm:t>
        <a:bodyPr/>
        <a:lstStyle/>
        <a:p>
          <a:r>
            <a:rPr lang="en-GB" sz="1800" b="0" i="0" dirty="0"/>
            <a:t>Very few houses in King County area are facing the Water Front (Marked in </a:t>
          </a:r>
          <a:r>
            <a:rPr lang="en-GB" sz="1800" b="1" i="0" dirty="0"/>
            <a:t>Blue</a:t>
          </a:r>
          <a:r>
            <a:rPr lang="en-GB" sz="1800" b="0" i="0" dirty="0"/>
            <a:t>)</a:t>
          </a:r>
        </a:p>
      </dgm:t>
    </dgm:pt>
    <dgm:pt modelId="{D50C2E99-28A3-40BA-80DF-F38D924D3192}" type="parTrans" cxnId="{FD8E3650-1878-4BFC-B7C7-BCB45DAB8D70}">
      <dgm:prSet/>
      <dgm:spPr/>
      <dgm:t>
        <a:bodyPr/>
        <a:lstStyle/>
        <a:p>
          <a:endParaRPr lang="en-GB"/>
        </a:p>
      </dgm:t>
    </dgm:pt>
    <dgm:pt modelId="{A69CBEDD-2AEC-446E-92C4-3063E49ED14D}" type="sibTrans" cxnId="{FD8E3650-1878-4BFC-B7C7-BCB45DAB8D70}">
      <dgm:prSet/>
      <dgm:spPr/>
      <dgm:t>
        <a:bodyPr/>
        <a:lstStyle/>
        <a:p>
          <a:endParaRPr lang="en-GB"/>
        </a:p>
      </dgm:t>
    </dgm:pt>
    <dgm:pt modelId="{4B3BF3DA-DC9A-418A-8AEC-5B2304C692DE}">
      <dgm:prSet phldrT="[Text]" custT="1"/>
      <dgm:spPr/>
      <dgm:t>
        <a:bodyPr/>
        <a:lstStyle/>
        <a:p>
          <a:pPr algn="l">
            <a:buNone/>
          </a:pPr>
          <a:r>
            <a:rPr lang="en-US" sz="2400" dirty="0"/>
            <a:t>The latitudes and longitudes in the dataset points to the location of the houses in the King County Village of Washington, lies on the north east of North America</a:t>
          </a:r>
        </a:p>
      </dgm:t>
    </dgm:pt>
    <dgm:pt modelId="{14467E65-CF89-4EB9-BFC0-209C96E66566}" type="parTrans" cxnId="{6B5DDD06-EAC9-4CC9-BEF3-D48A13382639}">
      <dgm:prSet/>
      <dgm:spPr/>
      <dgm:t>
        <a:bodyPr/>
        <a:lstStyle/>
        <a:p>
          <a:endParaRPr lang="en-GB"/>
        </a:p>
      </dgm:t>
    </dgm:pt>
    <dgm:pt modelId="{CEE432DC-80F1-4FC4-9DAE-4BE448D6EA0C}" type="sibTrans" cxnId="{6B5DDD06-EAC9-4CC9-BEF3-D48A13382639}">
      <dgm:prSet/>
      <dgm:spPr/>
      <dgm:t>
        <a:bodyPr/>
        <a:lstStyle/>
        <a:p>
          <a:endParaRPr lang="en-GB"/>
        </a:p>
      </dgm:t>
    </dgm:pt>
    <dgm:pt modelId="{D5A35ABA-6B3A-48FF-B3E1-D59CFCE4DAD2}">
      <dgm:prSet custT="1"/>
      <dgm:spPr/>
      <dgm:t>
        <a:bodyPr/>
        <a:lstStyle/>
        <a:p>
          <a:r>
            <a:rPr lang="en-GB" sz="1800" b="0" i="0" dirty="0"/>
            <a:t>3 Rated houses(</a:t>
          </a:r>
          <a:r>
            <a:rPr lang="en-GB" sz="1800" b="1" i="0" dirty="0"/>
            <a:t>Blue</a:t>
          </a:r>
          <a:r>
            <a:rPr lang="en-GB" sz="1800" b="0" i="0" dirty="0"/>
            <a:t>) spread across the </a:t>
          </a:r>
          <a:r>
            <a:rPr lang="en-GB" sz="1800" b="0" i="0" dirty="0" err="1"/>
            <a:t>KingCount</a:t>
          </a:r>
          <a:r>
            <a:rPr lang="en-GB" sz="1800" b="0" i="0" dirty="0"/>
            <a:t> area, followed by 4(</a:t>
          </a:r>
          <a:r>
            <a:rPr lang="en-GB" sz="1800" b="1" i="0" dirty="0"/>
            <a:t>Green</a:t>
          </a:r>
          <a:r>
            <a:rPr lang="en-GB" sz="1800" b="0" i="0" dirty="0"/>
            <a:t>) &amp; 5 (</a:t>
          </a:r>
          <a:r>
            <a:rPr lang="en-GB" sz="1800" b="1" i="0" dirty="0"/>
            <a:t>Black</a:t>
          </a:r>
          <a:r>
            <a:rPr lang="en-GB" sz="1800" b="0" i="0" dirty="0"/>
            <a:t>)</a:t>
          </a:r>
        </a:p>
      </dgm:t>
    </dgm:pt>
    <dgm:pt modelId="{32F76873-95B3-4744-A875-9B4161F7BDA8}">
      <dgm:prSet phldrT="[Text]" custT="1"/>
      <dgm:spPr/>
      <dgm:t>
        <a:bodyPr/>
        <a:lstStyle/>
        <a:p>
          <a:r>
            <a:rPr lang="en-GB" sz="2400" b="1" i="0" dirty="0"/>
            <a:t>Arial View of Top 3 Rated Housing </a:t>
          </a:r>
          <a:r>
            <a:rPr lang="en-GB" sz="2400" b="1" i="0" dirty="0" err="1" smtClean="0"/>
            <a:t>Categoies</a:t>
          </a:r>
          <a:endParaRPr lang="en-US" sz="2400" dirty="0"/>
        </a:p>
      </dgm:t>
    </dgm:pt>
    <dgm:pt modelId="{FD19C6AD-AFCD-4B63-94BF-D2027F39A1B4}" type="sibTrans" cxnId="{1D97E522-7772-4F97-A753-6F9ABE77300F}">
      <dgm:prSet/>
      <dgm:spPr/>
      <dgm:t>
        <a:bodyPr/>
        <a:lstStyle/>
        <a:p>
          <a:endParaRPr lang="en-US" sz="1300"/>
        </a:p>
      </dgm:t>
    </dgm:pt>
    <dgm:pt modelId="{312F8BE8-0E25-419E-93B6-70A69A88AA9E}" type="parTrans" cxnId="{1D97E522-7772-4F97-A753-6F9ABE77300F}">
      <dgm:prSet/>
      <dgm:spPr/>
      <dgm:t>
        <a:bodyPr/>
        <a:lstStyle/>
        <a:p>
          <a:endParaRPr lang="en-US" sz="1300"/>
        </a:p>
      </dgm:t>
    </dgm:pt>
    <dgm:pt modelId="{DBFC2094-DBF1-4EE4-87D6-F3CAFD040F6E}" type="sibTrans" cxnId="{89AD6411-47EB-484F-8123-B3BA89B7C4CD}">
      <dgm:prSet/>
      <dgm:spPr/>
      <dgm:t>
        <a:bodyPr/>
        <a:lstStyle/>
        <a:p>
          <a:endParaRPr lang="en-GB"/>
        </a:p>
      </dgm:t>
    </dgm:pt>
    <dgm:pt modelId="{035B5058-9B4E-4495-BDED-A9D3CECCF99F}" type="parTrans" cxnId="{89AD6411-47EB-484F-8123-B3BA89B7C4CD}">
      <dgm:prSet/>
      <dgm:spPr/>
      <dgm:t>
        <a:bodyPr/>
        <a:lstStyle/>
        <a:p>
          <a:endParaRPr lang="en-GB"/>
        </a:p>
      </dgm:t>
    </dgm:pt>
    <dgm:pt modelId="{A95F755A-493A-4FDC-B835-8D2088B89623}" type="pres">
      <dgm:prSet presAssocID="{8AB03CFE-D71B-44A0-990A-9F5A27769370}" presName="linear" presStyleCnt="0">
        <dgm:presLayoutVars>
          <dgm:dir/>
          <dgm:resizeHandles val="exact"/>
        </dgm:presLayoutVars>
      </dgm:prSet>
      <dgm:spPr/>
      <dgm:t>
        <a:bodyPr/>
        <a:lstStyle/>
        <a:p>
          <a:endParaRPr lang="en-IN"/>
        </a:p>
      </dgm:t>
    </dgm:pt>
    <dgm:pt modelId="{82E0BF70-2C6A-4217-9878-B63EDC25FF51}" type="pres">
      <dgm:prSet presAssocID="{4B3BF3DA-DC9A-418A-8AEC-5B2304C692DE}" presName="comp" presStyleCnt="0"/>
      <dgm:spPr/>
    </dgm:pt>
    <dgm:pt modelId="{FE7AECCC-728D-4297-865E-BF43A12520B6}" type="pres">
      <dgm:prSet presAssocID="{4B3BF3DA-DC9A-418A-8AEC-5B2304C692DE}" presName="box" presStyleLbl="node1" presStyleIdx="0" presStyleCnt="5"/>
      <dgm:spPr/>
      <dgm:t>
        <a:bodyPr/>
        <a:lstStyle/>
        <a:p>
          <a:endParaRPr lang="en-IN"/>
        </a:p>
      </dgm:t>
    </dgm:pt>
    <dgm:pt modelId="{CBAD5C1A-E89B-4871-B52A-049E713A8773}" type="pres">
      <dgm:prSet presAssocID="{4B3BF3DA-DC9A-418A-8AEC-5B2304C692DE}" presName="img" presStyleLbl="fgImgPlace1" presStyleIdx="0" presStyleCnt="5" custFlipVert="1" custFlipHor="1" custScaleX="29982" custScaleY="47116" custLinFactNeighborX="342" custLinFactNeighborY="-3578"/>
      <dgm:spPr>
        <a:solidFill>
          <a:schemeClr val="accent2"/>
        </a:solidFill>
      </dgm:spPr>
    </dgm:pt>
    <dgm:pt modelId="{AB3985CF-9061-4BE4-AF60-510727915BF8}" type="pres">
      <dgm:prSet presAssocID="{4B3BF3DA-DC9A-418A-8AEC-5B2304C692DE}" presName="text" presStyleLbl="node1" presStyleIdx="0" presStyleCnt="5">
        <dgm:presLayoutVars>
          <dgm:bulletEnabled val="1"/>
        </dgm:presLayoutVars>
      </dgm:prSet>
      <dgm:spPr/>
      <dgm:t>
        <a:bodyPr/>
        <a:lstStyle/>
        <a:p>
          <a:endParaRPr lang="en-IN"/>
        </a:p>
      </dgm:t>
    </dgm:pt>
    <dgm:pt modelId="{30F981C1-D286-41F8-B6FF-53F181FF84CA}" type="pres">
      <dgm:prSet presAssocID="{CEE432DC-80F1-4FC4-9DAE-4BE448D6EA0C}" presName="spacer" presStyleCnt="0"/>
      <dgm:spPr/>
    </dgm:pt>
    <dgm:pt modelId="{36C4CF26-46FB-4210-8415-F4E648434243}" type="pres">
      <dgm:prSet presAssocID="{10EB9F59-D677-4816-83AB-37ABE99F7642}" presName="comp" presStyleCnt="0"/>
      <dgm:spPr/>
    </dgm:pt>
    <dgm:pt modelId="{D18C81F4-6448-4404-B6E3-632FE7D140C1}" type="pres">
      <dgm:prSet presAssocID="{10EB9F59-D677-4816-83AB-37ABE99F7642}" presName="box" presStyleLbl="node1" presStyleIdx="1" presStyleCnt="5" custLinFactNeighborX="-62" custLinFactNeighborY="-3514"/>
      <dgm:spPr/>
      <dgm:t>
        <a:bodyPr/>
        <a:lstStyle/>
        <a:p>
          <a:endParaRPr lang="en-IN"/>
        </a:p>
      </dgm:t>
    </dgm:pt>
    <dgm:pt modelId="{E07A5A6A-B907-4A96-AD69-B21C29AEF90C}" type="pres">
      <dgm:prSet presAssocID="{10EB9F59-D677-4816-83AB-37ABE99F7642}" presName="img" presStyleLbl="fgImgPlace1" presStyleIdx="1" presStyleCnt="5"/>
      <dgm:spPr>
        <a:blipFill>
          <a:blip xmlns:r="http://schemas.openxmlformats.org/officeDocument/2006/relationships" r:embed="rId1"/>
          <a:srcRect/>
          <a:stretch>
            <a:fillRect t="-10000" b="-10000"/>
          </a:stretch>
        </a:blipFill>
      </dgm:spPr>
    </dgm:pt>
    <dgm:pt modelId="{B7D27062-7626-427A-A8FC-62FC7C5722D4}" type="pres">
      <dgm:prSet presAssocID="{10EB9F59-D677-4816-83AB-37ABE99F7642}" presName="text" presStyleLbl="node1" presStyleIdx="1" presStyleCnt="5">
        <dgm:presLayoutVars>
          <dgm:bulletEnabled val="1"/>
        </dgm:presLayoutVars>
      </dgm:prSet>
      <dgm:spPr/>
      <dgm:t>
        <a:bodyPr/>
        <a:lstStyle/>
        <a:p>
          <a:endParaRPr lang="en-IN"/>
        </a:p>
      </dgm:t>
    </dgm:pt>
    <dgm:pt modelId="{96121D39-6116-4674-892D-1B89C0FC2355}" type="pres">
      <dgm:prSet presAssocID="{56B8EC20-48C5-46AF-BD22-F2A725C237F7}" presName="spacer" presStyleCnt="0"/>
      <dgm:spPr/>
    </dgm:pt>
    <dgm:pt modelId="{3FB323A7-CDEB-4367-9B0A-32B5BD4BF041}" type="pres">
      <dgm:prSet presAssocID="{32F76873-95B3-4744-A875-9B4161F7BDA8}" presName="comp" presStyleCnt="0"/>
      <dgm:spPr/>
    </dgm:pt>
    <dgm:pt modelId="{08CCC7A6-7448-4F07-A16C-D30198789EE6}" type="pres">
      <dgm:prSet presAssocID="{32F76873-95B3-4744-A875-9B4161F7BDA8}" presName="box" presStyleLbl="node1" presStyleIdx="2" presStyleCnt="5"/>
      <dgm:spPr/>
      <dgm:t>
        <a:bodyPr/>
        <a:lstStyle/>
        <a:p>
          <a:endParaRPr lang="en-IN"/>
        </a:p>
      </dgm:t>
    </dgm:pt>
    <dgm:pt modelId="{1A0DC7E2-2D87-4544-8BAC-457B05EED896}" type="pres">
      <dgm:prSet presAssocID="{32F76873-95B3-4744-A875-9B4161F7BDA8}" presName="img" presStyleLbl="fgImgPlace1" presStyleIdx="2" presStyleCnt="5"/>
      <dgm:spPr>
        <a:blipFill>
          <a:blip xmlns:r="http://schemas.openxmlformats.org/officeDocument/2006/relationships" r:embed="rId2"/>
          <a:srcRect/>
          <a:stretch>
            <a:fillRect l="-11000" r="-11000"/>
          </a:stretch>
        </a:blipFill>
      </dgm:spPr>
    </dgm:pt>
    <dgm:pt modelId="{A01E8BE5-0582-4986-B5CF-2E7B37C1C518}" type="pres">
      <dgm:prSet presAssocID="{32F76873-95B3-4744-A875-9B4161F7BDA8}" presName="text" presStyleLbl="node1" presStyleIdx="2" presStyleCnt="5">
        <dgm:presLayoutVars>
          <dgm:bulletEnabled val="1"/>
        </dgm:presLayoutVars>
      </dgm:prSet>
      <dgm:spPr/>
      <dgm:t>
        <a:bodyPr/>
        <a:lstStyle/>
        <a:p>
          <a:endParaRPr lang="en-IN"/>
        </a:p>
      </dgm:t>
    </dgm:pt>
    <dgm:pt modelId="{A05D8F8E-76D0-4B92-B1CC-6102C0CA48B1}" type="pres">
      <dgm:prSet presAssocID="{FD19C6AD-AFCD-4B63-94BF-D2027F39A1B4}" presName="spacer" presStyleCnt="0"/>
      <dgm:spPr/>
    </dgm:pt>
    <dgm:pt modelId="{AFD1B3D5-BB31-4026-9F3B-F7CD4634F087}" type="pres">
      <dgm:prSet presAssocID="{BE522E91-F6CA-4C9F-B3E0-26D55F812AB8}" presName="comp" presStyleCnt="0"/>
      <dgm:spPr/>
    </dgm:pt>
    <dgm:pt modelId="{B6BEA704-4ED6-4D84-8585-6FA5F1891F88}" type="pres">
      <dgm:prSet presAssocID="{BE522E91-F6CA-4C9F-B3E0-26D55F812AB8}" presName="box" presStyleLbl="node1" presStyleIdx="3" presStyleCnt="5"/>
      <dgm:spPr/>
      <dgm:t>
        <a:bodyPr/>
        <a:lstStyle/>
        <a:p>
          <a:endParaRPr lang="en-IN"/>
        </a:p>
      </dgm:t>
    </dgm:pt>
    <dgm:pt modelId="{F41971F4-156B-4F2B-A908-B28AADDCE99E}" type="pres">
      <dgm:prSet presAssocID="{BE522E91-F6CA-4C9F-B3E0-26D55F812AB8}" presName="img" presStyleLbl="fgImgPlace1" presStyleIdx="3" presStyleCnt="5" custLinFactNeighborX="-4373" custLinFactNeighborY="-1820"/>
      <dgm:spPr>
        <a:blipFill>
          <a:blip xmlns:r="http://schemas.openxmlformats.org/officeDocument/2006/relationships" r:embed="rId3"/>
          <a:srcRect/>
          <a:stretch>
            <a:fillRect t="-11000" b="-11000"/>
          </a:stretch>
        </a:blipFill>
      </dgm:spPr>
    </dgm:pt>
    <dgm:pt modelId="{BF5FBADE-B7C1-48ED-B7E8-EC9B8F3EEA62}" type="pres">
      <dgm:prSet presAssocID="{BE522E91-F6CA-4C9F-B3E0-26D55F812AB8}" presName="text" presStyleLbl="node1" presStyleIdx="3" presStyleCnt="5">
        <dgm:presLayoutVars>
          <dgm:bulletEnabled val="1"/>
        </dgm:presLayoutVars>
      </dgm:prSet>
      <dgm:spPr/>
      <dgm:t>
        <a:bodyPr/>
        <a:lstStyle/>
        <a:p>
          <a:endParaRPr lang="en-IN"/>
        </a:p>
      </dgm:t>
    </dgm:pt>
    <dgm:pt modelId="{DB445300-6864-42CE-AFAE-3F912DF1EB5F}" type="pres">
      <dgm:prSet presAssocID="{2038874B-7C09-44F5-8749-FBBB24B76A84}" presName="spacer" presStyleCnt="0"/>
      <dgm:spPr/>
    </dgm:pt>
    <dgm:pt modelId="{74DD92E2-300C-4D15-8EC4-DF9063BDA911}" type="pres">
      <dgm:prSet presAssocID="{7B1BE1DD-48EA-4E3C-8E3A-56E4E52A2881}" presName="comp" presStyleCnt="0"/>
      <dgm:spPr/>
    </dgm:pt>
    <dgm:pt modelId="{8DD58B68-B16E-4333-BF69-99D09A27A38E}" type="pres">
      <dgm:prSet presAssocID="{7B1BE1DD-48EA-4E3C-8E3A-56E4E52A2881}" presName="box" presStyleLbl="node1" presStyleIdx="4" presStyleCnt="5"/>
      <dgm:spPr/>
      <dgm:t>
        <a:bodyPr/>
        <a:lstStyle/>
        <a:p>
          <a:endParaRPr lang="en-IN"/>
        </a:p>
      </dgm:t>
    </dgm:pt>
    <dgm:pt modelId="{124EF941-5327-4C3A-9C5B-F24F6AD8F88C}" type="pres">
      <dgm:prSet presAssocID="{7B1BE1DD-48EA-4E3C-8E3A-56E4E52A2881}" presName="img" presStyleLbl="fgImgPlace1" presStyleIdx="4" presStyleCnt="5"/>
      <dgm:spPr>
        <a:blipFill>
          <a:blip xmlns:r="http://schemas.openxmlformats.org/officeDocument/2006/relationships" r:embed="rId4"/>
          <a:srcRect/>
          <a:stretch>
            <a:fillRect l="-5000" r="-5000"/>
          </a:stretch>
        </a:blipFill>
      </dgm:spPr>
    </dgm:pt>
    <dgm:pt modelId="{C378922E-7DB2-4F4F-85D9-4745887CD24E}" type="pres">
      <dgm:prSet presAssocID="{7B1BE1DD-48EA-4E3C-8E3A-56E4E52A2881}" presName="text" presStyleLbl="node1" presStyleIdx="4" presStyleCnt="5">
        <dgm:presLayoutVars>
          <dgm:bulletEnabled val="1"/>
        </dgm:presLayoutVars>
      </dgm:prSet>
      <dgm:spPr/>
      <dgm:t>
        <a:bodyPr/>
        <a:lstStyle/>
        <a:p>
          <a:endParaRPr lang="en-IN"/>
        </a:p>
      </dgm:t>
    </dgm:pt>
  </dgm:ptLst>
  <dgm:cxnLst>
    <dgm:cxn modelId="{FC7C52B3-DA14-44DF-A62E-A25BDC435D6B}" type="presOf" srcId="{D5A35ABA-6B3A-48FF-B3E1-D59CFCE4DAD2}" destId="{A01E8BE5-0582-4986-B5CF-2E7B37C1C518}" srcOrd="1" destOrd="1" presId="urn:microsoft.com/office/officeart/2005/8/layout/vList4#1"/>
    <dgm:cxn modelId="{6B5DDD06-EAC9-4CC9-BEF3-D48A13382639}" srcId="{8AB03CFE-D71B-44A0-990A-9F5A27769370}" destId="{4B3BF3DA-DC9A-418A-8AEC-5B2304C692DE}" srcOrd="0" destOrd="0" parTransId="{14467E65-CF89-4EB9-BFC0-209C96E66566}" sibTransId="{CEE432DC-80F1-4FC4-9DAE-4BE448D6EA0C}"/>
    <dgm:cxn modelId="{C045A217-6F9F-42A6-BE7D-CCD0BD8882E6}" type="presOf" srcId="{5A4472F0-B8BE-44B3-8123-6E81D19DC3F5}" destId="{B7D27062-7626-427A-A8FC-62FC7C5722D4}" srcOrd="1" destOrd="1" presId="urn:microsoft.com/office/officeart/2005/8/layout/vList4#1"/>
    <dgm:cxn modelId="{2854D2D5-04D5-4774-BAFC-D4D56ED7E3D1}" type="presOf" srcId="{80C86717-E229-4990-8D59-928D98BF0618}" destId="{B6BEA704-4ED6-4D84-8585-6FA5F1891F88}" srcOrd="0" destOrd="1" presId="urn:microsoft.com/office/officeart/2005/8/layout/vList4#1"/>
    <dgm:cxn modelId="{F67C209B-1240-4D56-AF4A-E73CA871B880}" type="presOf" srcId="{7B1BE1DD-48EA-4E3C-8E3A-56E4E52A2881}" destId="{C378922E-7DB2-4F4F-85D9-4745887CD24E}" srcOrd="1" destOrd="0" presId="urn:microsoft.com/office/officeart/2005/8/layout/vList4#1"/>
    <dgm:cxn modelId="{327C7667-B393-4F04-9364-AA108BD14732}" type="presOf" srcId="{32F76873-95B3-4744-A875-9B4161F7BDA8}" destId="{08CCC7A6-7448-4F07-A16C-D30198789EE6}" srcOrd="0" destOrd="0" presId="urn:microsoft.com/office/officeart/2005/8/layout/vList4#1"/>
    <dgm:cxn modelId="{1D97E522-7772-4F97-A753-6F9ABE77300F}" srcId="{8AB03CFE-D71B-44A0-990A-9F5A27769370}" destId="{32F76873-95B3-4744-A875-9B4161F7BDA8}" srcOrd="2" destOrd="0" parTransId="{312F8BE8-0E25-419E-93B6-70A69A88AA9E}" sibTransId="{FD19C6AD-AFCD-4B63-94BF-D2027F39A1B4}"/>
    <dgm:cxn modelId="{34180623-B5A1-437B-A5E4-2C71655A4F49}" type="presOf" srcId="{8AB03CFE-D71B-44A0-990A-9F5A27769370}" destId="{A95F755A-493A-4FDC-B835-8D2088B89623}" srcOrd="0" destOrd="0" presId="urn:microsoft.com/office/officeart/2005/8/layout/vList4#1"/>
    <dgm:cxn modelId="{07D5028B-9761-44C9-8E56-C0087D673B91}" type="presOf" srcId="{7B1BE1DD-48EA-4E3C-8E3A-56E4E52A2881}" destId="{8DD58B68-B16E-4333-BF69-99D09A27A38E}" srcOrd="0" destOrd="0" presId="urn:microsoft.com/office/officeart/2005/8/layout/vList4#1"/>
    <dgm:cxn modelId="{642E2948-97FA-4568-9EA1-496EA638828C}" type="presOf" srcId="{10EB9F59-D677-4816-83AB-37ABE99F7642}" destId="{D18C81F4-6448-4404-B6E3-632FE7D140C1}" srcOrd="0" destOrd="0" presId="urn:microsoft.com/office/officeart/2005/8/layout/vList4#1"/>
    <dgm:cxn modelId="{89AD6411-47EB-484F-8123-B3BA89B7C4CD}" srcId="{32F76873-95B3-4744-A875-9B4161F7BDA8}" destId="{D5A35ABA-6B3A-48FF-B3E1-D59CFCE4DAD2}" srcOrd="0" destOrd="0" parTransId="{035B5058-9B4E-4495-BDED-A9D3CECCF99F}" sibTransId="{DBFC2094-DBF1-4EE4-87D6-F3CAFD040F6E}"/>
    <dgm:cxn modelId="{7A9EE585-F8A0-4D16-B16A-0E0BB6BC6DF4}" type="presOf" srcId="{BE522E91-F6CA-4C9F-B3E0-26D55F812AB8}" destId="{BF5FBADE-B7C1-48ED-B7E8-EC9B8F3EEA62}" srcOrd="1" destOrd="0" presId="urn:microsoft.com/office/officeart/2005/8/layout/vList4#1"/>
    <dgm:cxn modelId="{FD8E3650-1878-4BFC-B7C7-BCB45DAB8D70}" srcId="{7B1BE1DD-48EA-4E3C-8E3A-56E4E52A2881}" destId="{BBB7FD42-3323-42F4-AF4E-4A95A1A20A0E}" srcOrd="0" destOrd="0" parTransId="{D50C2E99-28A3-40BA-80DF-F38D924D3192}" sibTransId="{A69CBEDD-2AEC-446E-92C4-3063E49ED14D}"/>
    <dgm:cxn modelId="{7CD8D161-151C-4B24-B573-F957B7633581}" type="presOf" srcId="{BBB7FD42-3323-42F4-AF4E-4A95A1A20A0E}" destId="{8DD58B68-B16E-4333-BF69-99D09A27A38E}" srcOrd="0" destOrd="1" presId="urn:microsoft.com/office/officeart/2005/8/layout/vList4#1"/>
    <dgm:cxn modelId="{72CC1A75-0016-448A-B5B7-BDB0095CA310}" type="presOf" srcId="{4B3BF3DA-DC9A-418A-8AEC-5B2304C692DE}" destId="{AB3985CF-9061-4BE4-AF60-510727915BF8}" srcOrd="1" destOrd="0" presId="urn:microsoft.com/office/officeart/2005/8/layout/vList4#1"/>
    <dgm:cxn modelId="{4CD2DDE0-5A90-496D-9259-2D17FF5AE2C9}" type="presOf" srcId="{4B3BF3DA-DC9A-418A-8AEC-5B2304C692DE}" destId="{FE7AECCC-728D-4297-865E-BF43A12520B6}" srcOrd="0" destOrd="0" presId="urn:microsoft.com/office/officeart/2005/8/layout/vList4#1"/>
    <dgm:cxn modelId="{9A428E5E-FAEF-4A5B-944A-5DC761EF355A}" type="presOf" srcId="{80C86717-E229-4990-8D59-928D98BF0618}" destId="{BF5FBADE-B7C1-48ED-B7E8-EC9B8F3EEA62}" srcOrd="1" destOrd="1" presId="urn:microsoft.com/office/officeart/2005/8/layout/vList4#1"/>
    <dgm:cxn modelId="{FF9FCDA6-EF0D-4E34-BC8F-3F7390FF1B49}" type="presOf" srcId="{BE522E91-F6CA-4C9F-B3E0-26D55F812AB8}" destId="{B6BEA704-4ED6-4D84-8585-6FA5F1891F88}" srcOrd="0" destOrd="0" presId="urn:microsoft.com/office/officeart/2005/8/layout/vList4#1"/>
    <dgm:cxn modelId="{CA1338B1-4C6A-4385-BB0F-1C02BBBFE531}" srcId="{10EB9F59-D677-4816-83AB-37ABE99F7642}" destId="{5A4472F0-B8BE-44B3-8123-6E81D19DC3F5}" srcOrd="0" destOrd="0" parTransId="{66836FD4-0EF8-4869-B941-32663EAFD8CD}" sibTransId="{342B5D4D-2931-417B-A9B3-04E19CA156A5}"/>
    <dgm:cxn modelId="{A60D6DB7-545C-4232-95C3-8D1321A18335}" srcId="{BE522E91-F6CA-4C9F-B3E0-26D55F812AB8}" destId="{80C86717-E229-4990-8D59-928D98BF0618}" srcOrd="0" destOrd="0" parTransId="{106FE486-524B-4032-823E-BD875663E5AA}" sibTransId="{014032ED-C6A4-4818-AAC7-22EDF219032F}"/>
    <dgm:cxn modelId="{534ED9B4-9345-45EF-B426-2FE3F4B0C34B}" type="presOf" srcId="{BBB7FD42-3323-42F4-AF4E-4A95A1A20A0E}" destId="{C378922E-7DB2-4F4F-85D9-4745887CD24E}" srcOrd="1" destOrd="1" presId="urn:microsoft.com/office/officeart/2005/8/layout/vList4#1"/>
    <dgm:cxn modelId="{381AB094-2A0A-4F38-937F-F15036D5EE9E}" type="presOf" srcId="{5A4472F0-B8BE-44B3-8123-6E81D19DC3F5}" destId="{D18C81F4-6448-4404-B6E3-632FE7D140C1}" srcOrd="0" destOrd="1" presId="urn:microsoft.com/office/officeart/2005/8/layout/vList4#1"/>
    <dgm:cxn modelId="{464F6E10-A647-457C-A155-4864E7AAC555}" type="presOf" srcId="{10EB9F59-D677-4816-83AB-37ABE99F7642}" destId="{B7D27062-7626-427A-A8FC-62FC7C5722D4}" srcOrd="1" destOrd="0" presId="urn:microsoft.com/office/officeart/2005/8/layout/vList4#1"/>
    <dgm:cxn modelId="{1E0FB74B-0220-497B-A1A6-5F882DEBE8EF}" srcId="{8AB03CFE-D71B-44A0-990A-9F5A27769370}" destId="{BE522E91-F6CA-4C9F-B3E0-26D55F812AB8}" srcOrd="3" destOrd="0" parTransId="{3FBA3EB2-EED8-4BEC-B31C-AD06F590D159}" sibTransId="{2038874B-7C09-44F5-8749-FBBB24B76A84}"/>
    <dgm:cxn modelId="{CCFD46E4-C325-4C45-897E-6CE9F22FC356}" type="presOf" srcId="{32F76873-95B3-4744-A875-9B4161F7BDA8}" destId="{A01E8BE5-0582-4986-B5CF-2E7B37C1C518}" srcOrd="1" destOrd="0" presId="urn:microsoft.com/office/officeart/2005/8/layout/vList4#1"/>
    <dgm:cxn modelId="{E39E3D8D-53A6-43ED-A89C-78EE5D8ACAAA}" type="presOf" srcId="{D5A35ABA-6B3A-48FF-B3E1-D59CFCE4DAD2}" destId="{08CCC7A6-7448-4F07-A16C-D30198789EE6}" srcOrd="0" destOrd="1" presId="urn:microsoft.com/office/officeart/2005/8/layout/vList4#1"/>
    <dgm:cxn modelId="{317717C2-B162-49E7-AFB9-68A702CFEB99}" srcId="{8AB03CFE-D71B-44A0-990A-9F5A27769370}" destId="{10EB9F59-D677-4816-83AB-37ABE99F7642}" srcOrd="1" destOrd="0" parTransId="{BDD775A2-DD3B-4606-8616-6CD59228A3E3}" sibTransId="{56B8EC20-48C5-46AF-BD22-F2A725C237F7}"/>
    <dgm:cxn modelId="{8E8F0B1F-F394-44F0-921F-E81A93FACC69}" srcId="{8AB03CFE-D71B-44A0-990A-9F5A27769370}" destId="{7B1BE1DD-48EA-4E3C-8E3A-56E4E52A2881}" srcOrd="4" destOrd="0" parTransId="{495E96E0-8DE8-405E-8C7C-0A15234A4C2B}" sibTransId="{A900372F-BAE7-4C75-9CAF-EF7F5124490A}"/>
    <dgm:cxn modelId="{4302D612-3E60-47AF-BCAC-60F52F857122}" type="presParOf" srcId="{A95F755A-493A-4FDC-B835-8D2088B89623}" destId="{82E0BF70-2C6A-4217-9878-B63EDC25FF51}" srcOrd="0" destOrd="0" presId="urn:microsoft.com/office/officeart/2005/8/layout/vList4#1"/>
    <dgm:cxn modelId="{5A498164-C974-47F4-88BC-9D6F91C154C6}" type="presParOf" srcId="{82E0BF70-2C6A-4217-9878-B63EDC25FF51}" destId="{FE7AECCC-728D-4297-865E-BF43A12520B6}" srcOrd="0" destOrd="0" presId="urn:microsoft.com/office/officeart/2005/8/layout/vList4#1"/>
    <dgm:cxn modelId="{2F56DC15-7B4C-4734-BDF7-013C59179E5C}" type="presParOf" srcId="{82E0BF70-2C6A-4217-9878-B63EDC25FF51}" destId="{CBAD5C1A-E89B-4871-B52A-049E713A8773}" srcOrd="1" destOrd="0" presId="urn:microsoft.com/office/officeart/2005/8/layout/vList4#1"/>
    <dgm:cxn modelId="{B0AEBA67-4FB0-44FF-8FF0-C37F40128C17}" type="presParOf" srcId="{82E0BF70-2C6A-4217-9878-B63EDC25FF51}" destId="{AB3985CF-9061-4BE4-AF60-510727915BF8}" srcOrd="2" destOrd="0" presId="urn:microsoft.com/office/officeart/2005/8/layout/vList4#1"/>
    <dgm:cxn modelId="{CA214460-3859-4EFF-A168-F1F82011B23D}" type="presParOf" srcId="{A95F755A-493A-4FDC-B835-8D2088B89623}" destId="{30F981C1-D286-41F8-B6FF-53F181FF84CA}" srcOrd="1" destOrd="0" presId="urn:microsoft.com/office/officeart/2005/8/layout/vList4#1"/>
    <dgm:cxn modelId="{6FFF5205-C970-4465-A86A-284ADF96AA06}" type="presParOf" srcId="{A95F755A-493A-4FDC-B835-8D2088B89623}" destId="{36C4CF26-46FB-4210-8415-F4E648434243}" srcOrd="2" destOrd="0" presId="urn:microsoft.com/office/officeart/2005/8/layout/vList4#1"/>
    <dgm:cxn modelId="{AEC703A6-10AA-4F87-A942-AADE37FE8D59}" type="presParOf" srcId="{36C4CF26-46FB-4210-8415-F4E648434243}" destId="{D18C81F4-6448-4404-B6E3-632FE7D140C1}" srcOrd="0" destOrd="0" presId="urn:microsoft.com/office/officeart/2005/8/layout/vList4#1"/>
    <dgm:cxn modelId="{1B443D4D-FD74-43EE-8283-19B520045D9D}" type="presParOf" srcId="{36C4CF26-46FB-4210-8415-F4E648434243}" destId="{E07A5A6A-B907-4A96-AD69-B21C29AEF90C}" srcOrd="1" destOrd="0" presId="urn:microsoft.com/office/officeart/2005/8/layout/vList4#1"/>
    <dgm:cxn modelId="{DB7B45C3-178C-4AC8-971D-A5605933ED49}" type="presParOf" srcId="{36C4CF26-46FB-4210-8415-F4E648434243}" destId="{B7D27062-7626-427A-A8FC-62FC7C5722D4}" srcOrd="2" destOrd="0" presId="urn:microsoft.com/office/officeart/2005/8/layout/vList4#1"/>
    <dgm:cxn modelId="{7124574A-4ED6-4CC0-A81C-2DC0FAC9622E}" type="presParOf" srcId="{A95F755A-493A-4FDC-B835-8D2088B89623}" destId="{96121D39-6116-4674-892D-1B89C0FC2355}" srcOrd="3" destOrd="0" presId="urn:microsoft.com/office/officeart/2005/8/layout/vList4#1"/>
    <dgm:cxn modelId="{E12D5FF9-ECE5-4251-A9D8-7F0B4A32EA8B}" type="presParOf" srcId="{A95F755A-493A-4FDC-B835-8D2088B89623}" destId="{3FB323A7-CDEB-4367-9B0A-32B5BD4BF041}" srcOrd="4" destOrd="0" presId="urn:microsoft.com/office/officeart/2005/8/layout/vList4#1"/>
    <dgm:cxn modelId="{C7B938A8-85FD-4496-948A-74F60D42D42D}" type="presParOf" srcId="{3FB323A7-CDEB-4367-9B0A-32B5BD4BF041}" destId="{08CCC7A6-7448-4F07-A16C-D30198789EE6}" srcOrd="0" destOrd="0" presId="urn:microsoft.com/office/officeart/2005/8/layout/vList4#1"/>
    <dgm:cxn modelId="{3C770245-76AC-4268-BC45-202F6DB7C0F4}" type="presParOf" srcId="{3FB323A7-CDEB-4367-9B0A-32B5BD4BF041}" destId="{1A0DC7E2-2D87-4544-8BAC-457B05EED896}" srcOrd="1" destOrd="0" presId="urn:microsoft.com/office/officeart/2005/8/layout/vList4#1"/>
    <dgm:cxn modelId="{905192A6-A7EB-4FF2-9DC9-F2AE66640994}" type="presParOf" srcId="{3FB323A7-CDEB-4367-9B0A-32B5BD4BF041}" destId="{A01E8BE5-0582-4986-B5CF-2E7B37C1C518}" srcOrd="2" destOrd="0" presId="urn:microsoft.com/office/officeart/2005/8/layout/vList4#1"/>
    <dgm:cxn modelId="{14D948B7-59E9-4791-A0CA-3C8B6C1D0136}" type="presParOf" srcId="{A95F755A-493A-4FDC-B835-8D2088B89623}" destId="{A05D8F8E-76D0-4B92-B1CC-6102C0CA48B1}" srcOrd="5" destOrd="0" presId="urn:microsoft.com/office/officeart/2005/8/layout/vList4#1"/>
    <dgm:cxn modelId="{9AED0979-D485-4E9F-A2CA-56053744DC2F}" type="presParOf" srcId="{A95F755A-493A-4FDC-B835-8D2088B89623}" destId="{AFD1B3D5-BB31-4026-9F3B-F7CD4634F087}" srcOrd="6" destOrd="0" presId="urn:microsoft.com/office/officeart/2005/8/layout/vList4#1"/>
    <dgm:cxn modelId="{085C16BE-C6AC-4C2E-B18A-637B7CEF5EC5}" type="presParOf" srcId="{AFD1B3D5-BB31-4026-9F3B-F7CD4634F087}" destId="{B6BEA704-4ED6-4D84-8585-6FA5F1891F88}" srcOrd="0" destOrd="0" presId="urn:microsoft.com/office/officeart/2005/8/layout/vList4#1"/>
    <dgm:cxn modelId="{DA9C2C2B-E32F-44E8-A802-945AE3527366}" type="presParOf" srcId="{AFD1B3D5-BB31-4026-9F3B-F7CD4634F087}" destId="{F41971F4-156B-4F2B-A908-B28AADDCE99E}" srcOrd="1" destOrd="0" presId="urn:microsoft.com/office/officeart/2005/8/layout/vList4#1"/>
    <dgm:cxn modelId="{98DE0096-193E-41A6-B4B0-A1C4B1008E47}" type="presParOf" srcId="{AFD1B3D5-BB31-4026-9F3B-F7CD4634F087}" destId="{BF5FBADE-B7C1-48ED-B7E8-EC9B8F3EEA62}" srcOrd="2" destOrd="0" presId="urn:microsoft.com/office/officeart/2005/8/layout/vList4#1"/>
    <dgm:cxn modelId="{922D6DA1-9E6C-4F81-BF65-FAC8C788B4CD}" type="presParOf" srcId="{A95F755A-493A-4FDC-B835-8D2088B89623}" destId="{DB445300-6864-42CE-AFAE-3F912DF1EB5F}" srcOrd="7" destOrd="0" presId="urn:microsoft.com/office/officeart/2005/8/layout/vList4#1"/>
    <dgm:cxn modelId="{964D1E9A-DB5C-4A8A-A6BE-BD06A284E843}" type="presParOf" srcId="{A95F755A-493A-4FDC-B835-8D2088B89623}" destId="{74DD92E2-300C-4D15-8EC4-DF9063BDA911}" srcOrd="8" destOrd="0" presId="urn:microsoft.com/office/officeart/2005/8/layout/vList4#1"/>
    <dgm:cxn modelId="{9150789D-AA7F-49BE-8BD3-D63FA9BDA924}" type="presParOf" srcId="{74DD92E2-300C-4D15-8EC4-DF9063BDA911}" destId="{8DD58B68-B16E-4333-BF69-99D09A27A38E}" srcOrd="0" destOrd="0" presId="urn:microsoft.com/office/officeart/2005/8/layout/vList4#1"/>
    <dgm:cxn modelId="{991969EC-8952-440E-9362-0358FDC82340}" type="presParOf" srcId="{74DD92E2-300C-4D15-8EC4-DF9063BDA911}" destId="{124EF941-5327-4C3A-9C5B-F24F6AD8F88C}" srcOrd="1" destOrd="0" presId="urn:microsoft.com/office/officeart/2005/8/layout/vList4#1"/>
    <dgm:cxn modelId="{5EDADDBB-CE90-44A8-B6C0-A08CF412D6F7}" type="presParOf" srcId="{74DD92E2-300C-4D15-8EC4-DF9063BDA911}" destId="{C378922E-7DB2-4F4F-85D9-4745887CD24E}" srcOrd="2" destOrd="0" presId="urn:microsoft.com/office/officeart/2005/8/layout/vList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03CFE-D71B-44A0-990A-9F5A27769370}" type="doc">
      <dgm:prSet loTypeId="urn:microsoft.com/office/officeart/2005/8/layout/vList4#2" loCatId="list" qsTypeId="urn:microsoft.com/office/officeart/2005/8/quickstyle/simple4" qsCatId="simple" csTypeId="urn:microsoft.com/office/officeart/2005/8/colors/colorful4" csCatId="colorful" phldr="1"/>
      <dgm:spPr/>
      <dgm:t>
        <a:bodyPr/>
        <a:lstStyle/>
        <a:p>
          <a:endParaRPr lang="en-US"/>
        </a:p>
      </dgm:t>
    </dgm:pt>
    <dgm:pt modelId="{4B3BF3DA-DC9A-418A-8AEC-5B2304C692DE}">
      <dgm:prSet phldrT="[Text]" custT="1"/>
      <dgm:spPr/>
      <dgm:t>
        <a:bodyPr/>
        <a:lstStyle/>
        <a:p>
          <a:pPr algn="l">
            <a:buNone/>
          </a:pPr>
          <a:r>
            <a:rPr lang="en-GB" sz="2000" b="1" i="0" dirty="0"/>
            <a:t>Geo location analysis using latitudes and longitudes to identify high price locations, addresses of high cost houses, quality house areas and also able to create new gold feature by visualizing the house price outliers</a:t>
          </a:r>
          <a:r>
            <a:rPr lang="en-GB" sz="1800" b="0" i="0" dirty="0"/>
            <a:t> </a:t>
          </a:r>
          <a:endParaRPr lang="en-US" sz="1800" dirty="0"/>
        </a:p>
      </dgm:t>
    </dgm:pt>
    <dgm:pt modelId="{14467E65-CF89-4EB9-BFC0-209C96E66566}" type="parTrans" cxnId="{6B5DDD06-EAC9-4CC9-BEF3-D48A13382639}">
      <dgm:prSet/>
      <dgm:spPr/>
      <dgm:t>
        <a:bodyPr/>
        <a:lstStyle/>
        <a:p>
          <a:endParaRPr lang="en-GB"/>
        </a:p>
      </dgm:t>
    </dgm:pt>
    <dgm:pt modelId="{CEE432DC-80F1-4FC4-9DAE-4BE448D6EA0C}" type="sibTrans" cxnId="{6B5DDD06-EAC9-4CC9-BEF3-D48A13382639}">
      <dgm:prSet/>
      <dgm:spPr/>
      <dgm:t>
        <a:bodyPr/>
        <a:lstStyle/>
        <a:p>
          <a:endParaRPr lang="en-GB"/>
        </a:p>
      </dgm:t>
    </dgm:pt>
    <dgm:pt modelId="{F9F2FC14-D42E-47E6-BFB6-0F9D4454EECB}">
      <dgm:prSet phldrT="[Text]" custT="1"/>
      <dgm:spPr/>
      <dgm:t>
        <a:bodyPr/>
        <a:lstStyle/>
        <a:p>
          <a:pPr>
            <a:buNone/>
          </a:pPr>
          <a:r>
            <a:rPr lang="en-GB" sz="2000" b="1" i="0" dirty="0" smtClean="0"/>
            <a:t>Created </a:t>
          </a:r>
          <a:r>
            <a:rPr lang="en-GB" sz="2000" b="1" i="0" dirty="0"/>
            <a:t>new column representing Premium house if the cost of house (&gt; 1128000) </a:t>
          </a:r>
          <a:endParaRPr lang="en-US" sz="2000" dirty="0"/>
        </a:p>
      </dgm:t>
    </dgm:pt>
    <dgm:pt modelId="{83EDCDBB-9D39-4C52-AD95-CF11D893F700}" type="parTrans" cxnId="{A62FECA1-A375-44A7-9610-7AAD904B7399}">
      <dgm:prSet/>
      <dgm:spPr/>
      <dgm:t>
        <a:bodyPr/>
        <a:lstStyle/>
        <a:p>
          <a:endParaRPr lang="en-GB"/>
        </a:p>
      </dgm:t>
    </dgm:pt>
    <dgm:pt modelId="{638E3605-030B-4EE1-BD5E-18E2D916E08C}" type="sibTrans" cxnId="{A62FECA1-A375-44A7-9610-7AAD904B7399}">
      <dgm:prSet/>
      <dgm:spPr/>
      <dgm:t>
        <a:bodyPr/>
        <a:lstStyle/>
        <a:p>
          <a:endParaRPr lang="en-GB"/>
        </a:p>
      </dgm:t>
    </dgm:pt>
    <dgm:pt modelId="{100015D6-9B48-469E-9756-7CB6638DB25F}">
      <dgm:prSet phldrT="[Text]" custT="1"/>
      <dgm:spPr/>
      <dgm:t>
        <a:bodyPr/>
        <a:lstStyle/>
        <a:p>
          <a:r>
            <a:rPr lang="en-GB" sz="2000" b="1" i="0" dirty="0" smtClean="0"/>
            <a:t>Created </a:t>
          </a:r>
          <a:r>
            <a:rPr lang="en-GB" sz="2000" b="1" i="0" dirty="0"/>
            <a:t>new column representing </a:t>
          </a:r>
          <a:r>
            <a:rPr lang="en-GB" sz="2000" b="1" i="0" dirty="0" smtClean="0"/>
            <a:t>house age </a:t>
          </a:r>
          <a:endParaRPr lang="en-US" sz="2000" b="1" i="0" dirty="0"/>
        </a:p>
      </dgm:t>
    </dgm:pt>
    <dgm:pt modelId="{58CFF93F-2961-4107-94CF-BB90A0C47DB9}" type="parTrans" cxnId="{E1401437-B427-48B8-9EF6-D09F7DBC44C3}">
      <dgm:prSet/>
      <dgm:spPr/>
      <dgm:t>
        <a:bodyPr/>
        <a:lstStyle/>
        <a:p>
          <a:endParaRPr lang="en-IN"/>
        </a:p>
      </dgm:t>
    </dgm:pt>
    <dgm:pt modelId="{B80930E2-CFE5-438C-BEC0-818100715F86}" type="sibTrans" cxnId="{E1401437-B427-48B8-9EF6-D09F7DBC44C3}">
      <dgm:prSet/>
      <dgm:spPr/>
      <dgm:t>
        <a:bodyPr/>
        <a:lstStyle/>
        <a:p>
          <a:endParaRPr lang="en-IN"/>
        </a:p>
      </dgm:t>
    </dgm:pt>
    <dgm:pt modelId="{A95F755A-493A-4FDC-B835-8D2088B89623}" type="pres">
      <dgm:prSet presAssocID="{8AB03CFE-D71B-44A0-990A-9F5A27769370}" presName="linear" presStyleCnt="0">
        <dgm:presLayoutVars>
          <dgm:dir/>
          <dgm:resizeHandles val="exact"/>
        </dgm:presLayoutVars>
      </dgm:prSet>
      <dgm:spPr/>
      <dgm:t>
        <a:bodyPr/>
        <a:lstStyle/>
        <a:p>
          <a:endParaRPr lang="en-IN"/>
        </a:p>
      </dgm:t>
    </dgm:pt>
    <dgm:pt modelId="{82E0BF70-2C6A-4217-9878-B63EDC25FF51}" type="pres">
      <dgm:prSet presAssocID="{4B3BF3DA-DC9A-418A-8AEC-5B2304C692DE}" presName="comp" presStyleCnt="0"/>
      <dgm:spPr/>
      <dgm:t>
        <a:bodyPr/>
        <a:lstStyle/>
        <a:p>
          <a:endParaRPr lang="en-IN"/>
        </a:p>
      </dgm:t>
    </dgm:pt>
    <dgm:pt modelId="{FE7AECCC-728D-4297-865E-BF43A12520B6}" type="pres">
      <dgm:prSet presAssocID="{4B3BF3DA-DC9A-418A-8AEC-5B2304C692DE}" presName="box" presStyleLbl="node1" presStyleIdx="0" presStyleCnt="3"/>
      <dgm:spPr/>
      <dgm:t>
        <a:bodyPr/>
        <a:lstStyle/>
        <a:p>
          <a:endParaRPr lang="en-IN"/>
        </a:p>
      </dgm:t>
    </dgm:pt>
    <dgm:pt modelId="{CBAD5C1A-E89B-4871-B52A-049E713A8773}" type="pres">
      <dgm:prSet presAssocID="{4B3BF3DA-DC9A-418A-8AEC-5B2304C692DE}" presName="img" presStyleLbl="fgImgPlace1" presStyleIdx="0" presStyleCnt="3" custFlipVert="1" custFlipHor="1" custScaleX="29982" custScaleY="47116" custLinFactNeighborX="342" custLinFactNeighborY="-3578"/>
      <dgm:spPr>
        <a:noFill/>
      </dgm:spPr>
      <dgm:t>
        <a:bodyPr/>
        <a:lstStyle/>
        <a:p>
          <a:endParaRPr lang="en-IN"/>
        </a:p>
      </dgm:t>
    </dgm:pt>
    <dgm:pt modelId="{AB3985CF-9061-4BE4-AF60-510727915BF8}" type="pres">
      <dgm:prSet presAssocID="{4B3BF3DA-DC9A-418A-8AEC-5B2304C692DE}" presName="text" presStyleLbl="node1" presStyleIdx="0" presStyleCnt="3">
        <dgm:presLayoutVars>
          <dgm:bulletEnabled val="1"/>
        </dgm:presLayoutVars>
      </dgm:prSet>
      <dgm:spPr/>
      <dgm:t>
        <a:bodyPr/>
        <a:lstStyle/>
        <a:p>
          <a:endParaRPr lang="en-IN"/>
        </a:p>
      </dgm:t>
    </dgm:pt>
    <dgm:pt modelId="{30F981C1-D286-41F8-B6FF-53F181FF84CA}" type="pres">
      <dgm:prSet presAssocID="{CEE432DC-80F1-4FC4-9DAE-4BE448D6EA0C}" presName="spacer" presStyleCnt="0"/>
      <dgm:spPr/>
      <dgm:t>
        <a:bodyPr/>
        <a:lstStyle/>
        <a:p>
          <a:endParaRPr lang="en-IN"/>
        </a:p>
      </dgm:t>
    </dgm:pt>
    <dgm:pt modelId="{1DAB92F1-0BDD-49E5-B905-BB50E7EC3BE7}" type="pres">
      <dgm:prSet presAssocID="{F9F2FC14-D42E-47E6-BFB6-0F9D4454EECB}" presName="comp" presStyleCnt="0"/>
      <dgm:spPr/>
      <dgm:t>
        <a:bodyPr/>
        <a:lstStyle/>
        <a:p>
          <a:endParaRPr lang="en-IN"/>
        </a:p>
      </dgm:t>
    </dgm:pt>
    <dgm:pt modelId="{41C94D41-55FD-41F9-A614-EB1E072B28FC}" type="pres">
      <dgm:prSet presAssocID="{F9F2FC14-D42E-47E6-BFB6-0F9D4454EECB}" presName="box" presStyleLbl="node1" presStyleIdx="1" presStyleCnt="3" custLinFactNeighborX="-62" custLinFactNeighborY="-3514"/>
      <dgm:spPr/>
      <dgm:t>
        <a:bodyPr/>
        <a:lstStyle/>
        <a:p>
          <a:endParaRPr lang="en-IN"/>
        </a:p>
      </dgm:t>
    </dgm:pt>
    <dgm:pt modelId="{78CC17B3-4CE3-4880-96C5-489887B88585}" type="pres">
      <dgm:prSet presAssocID="{F9F2FC14-D42E-47E6-BFB6-0F9D4454EECB}" presName="img" presStyleLbl="fgImgPlace1" presStyleIdx="1" presStyleCnt="3" custAng="11726368" custFlipVert="1" custFlipHor="0" custScaleX="9725" custScaleY="32452"/>
      <dgm:spPr>
        <a:noFill/>
      </dgm:spPr>
      <dgm:t>
        <a:bodyPr/>
        <a:lstStyle/>
        <a:p>
          <a:endParaRPr lang="en-IN"/>
        </a:p>
      </dgm:t>
    </dgm:pt>
    <dgm:pt modelId="{BE9C5DB9-CFD4-426A-B43B-131D6FE230E9}" type="pres">
      <dgm:prSet presAssocID="{F9F2FC14-D42E-47E6-BFB6-0F9D4454EECB}" presName="text" presStyleLbl="node1" presStyleIdx="1" presStyleCnt="3">
        <dgm:presLayoutVars>
          <dgm:bulletEnabled val="1"/>
        </dgm:presLayoutVars>
      </dgm:prSet>
      <dgm:spPr/>
      <dgm:t>
        <a:bodyPr/>
        <a:lstStyle/>
        <a:p>
          <a:endParaRPr lang="en-IN"/>
        </a:p>
      </dgm:t>
    </dgm:pt>
    <dgm:pt modelId="{691A5083-2580-406A-9DB4-075CF64607C1}" type="pres">
      <dgm:prSet presAssocID="{638E3605-030B-4EE1-BD5E-18E2D916E08C}" presName="spacer" presStyleCnt="0"/>
      <dgm:spPr/>
      <dgm:t>
        <a:bodyPr/>
        <a:lstStyle/>
        <a:p>
          <a:endParaRPr lang="en-IN"/>
        </a:p>
      </dgm:t>
    </dgm:pt>
    <dgm:pt modelId="{CF8C038B-3372-498D-84EC-E82553830615}" type="pres">
      <dgm:prSet presAssocID="{100015D6-9B48-469E-9756-7CB6638DB25F}" presName="comp" presStyleCnt="0"/>
      <dgm:spPr/>
      <dgm:t>
        <a:bodyPr/>
        <a:lstStyle/>
        <a:p>
          <a:endParaRPr lang="en-IN"/>
        </a:p>
      </dgm:t>
    </dgm:pt>
    <dgm:pt modelId="{F2E0B6EA-333C-4B9A-AB9E-B04D1F253005}" type="pres">
      <dgm:prSet presAssocID="{100015D6-9B48-469E-9756-7CB6638DB25F}" presName="box" presStyleLbl="node1" presStyleIdx="2" presStyleCnt="3" custLinFactNeighborX="-62" custLinFactNeighborY="-3514"/>
      <dgm:spPr/>
      <dgm:t>
        <a:bodyPr/>
        <a:lstStyle/>
        <a:p>
          <a:endParaRPr lang="en-IN"/>
        </a:p>
      </dgm:t>
    </dgm:pt>
    <dgm:pt modelId="{E1CC4317-DDC5-4FA9-B46E-94A3C60008A6}" type="pres">
      <dgm:prSet presAssocID="{100015D6-9B48-469E-9756-7CB6638DB25F}" presName="img" presStyleLbl="fgImgPlace1" presStyleIdx="2" presStyleCnt="3" custFlipHor="1" custScaleX="5815" custScaleY="49913" custLinFactNeighborX="-21022" custLinFactNeighborY="-9364"/>
      <dgm:spPr>
        <a:noFill/>
      </dgm:spPr>
      <dgm:t>
        <a:bodyPr/>
        <a:lstStyle/>
        <a:p>
          <a:endParaRPr lang="en-IN"/>
        </a:p>
      </dgm:t>
    </dgm:pt>
    <dgm:pt modelId="{A7AE0C9D-F1F8-492E-AB0C-3CFCFEDC8771}" type="pres">
      <dgm:prSet presAssocID="{100015D6-9B48-469E-9756-7CB6638DB25F}" presName="text" presStyleLbl="node1" presStyleIdx="2" presStyleCnt="3">
        <dgm:presLayoutVars>
          <dgm:bulletEnabled val="1"/>
        </dgm:presLayoutVars>
      </dgm:prSet>
      <dgm:spPr/>
      <dgm:t>
        <a:bodyPr/>
        <a:lstStyle/>
        <a:p>
          <a:endParaRPr lang="en-IN"/>
        </a:p>
      </dgm:t>
    </dgm:pt>
  </dgm:ptLst>
  <dgm:cxnLst>
    <dgm:cxn modelId="{A62FECA1-A375-44A7-9610-7AAD904B7399}" srcId="{8AB03CFE-D71B-44A0-990A-9F5A27769370}" destId="{F9F2FC14-D42E-47E6-BFB6-0F9D4454EECB}" srcOrd="1" destOrd="0" parTransId="{83EDCDBB-9D39-4C52-AD95-CF11D893F700}" sibTransId="{638E3605-030B-4EE1-BD5E-18E2D916E08C}"/>
    <dgm:cxn modelId="{6B5DDD06-EAC9-4CC9-BEF3-D48A13382639}" srcId="{8AB03CFE-D71B-44A0-990A-9F5A27769370}" destId="{4B3BF3DA-DC9A-418A-8AEC-5B2304C692DE}" srcOrd="0" destOrd="0" parTransId="{14467E65-CF89-4EB9-BFC0-209C96E66566}" sibTransId="{CEE432DC-80F1-4FC4-9DAE-4BE448D6EA0C}"/>
    <dgm:cxn modelId="{72CC1A75-0016-448A-B5B7-BDB0095CA310}" type="presOf" srcId="{4B3BF3DA-DC9A-418A-8AEC-5B2304C692DE}" destId="{AB3985CF-9061-4BE4-AF60-510727915BF8}" srcOrd="1" destOrd="0" presId="urn:microsoft.com/office/officeart/2005/8/layout/vList4#2"/>
    <dgm:cxn modelId="{D13391FB-3BB2-40C9-8392-FD6312E94D9D}" type="presOf" srcId="{100015D6-9B48-469E-9756-7CB6638DB25F}" destId="{A7AE0C9D-F1F8-492E-AB0C-3CFCFEDC8771}" srcOrd="1" destOrd="0" presId="urn:microsoft.com/office/officeart/2005/8/layout/vList4#2"/>
    <dgm:cxn modelId="{E1401437-B427-48B8-9EF6-D09F7DBC44C3}" srcId="{8AB03CFE-D71B-44A0-990A-9F5A27769370}" destId="{100015D6-9B48-469E-9756-7CB6638DB25F}" srcOrd="2" destOrd="0" parTransId="{58CFF93F-2961-4107-94CF-BB90A0C47DB9}" sibTransId="{B80930E2-CFE5-438C-BEC0-818100715F86}"/>
    <dgm:cxn modelId="{DC48E711-10B7-47F4-99D7-9FA90C3F017F}" type="presOf" srcId="{F9F2FC14-D42E-47E6-BFB6-0F9D4454EECB}" destId="{41C94D41-55FD-41F9-A614-EB1E072B28FC}" srcOrd="0" destOrd="0" presId="urn:microsoft.com/office/officeart/2005/8/layout/vList4#2"/>
    <dgm:cxn modelId="{F0F438E4-2E7C-4B0F-BF2F-ACF547A97DD4}" type="presOf" srcId="{100015D6-9B48-469E-9756-7CB6638DB25F}" destId="{F2E0B6EA-333C-4B9A-AB9E-B04D1F253005}" srcOrd="0" destOrd="0" presId="urn:microsoft.com/office/officeart/2005/8/layout/vList4#2"/>
    <dgm:cxn modelId="{1163E3EB-0D3E-4E2A-9026-A1E085F96982}" type="presOf" srcId="{F9F2FC14-D42E-47E6-BFB6-0F9D4454EECB}" destId="{BE9C5DB9-CFD4-426A-B43B-131D6FE230E9}" srcOrd="1" destOrd="0" presId="urn:microsoft.com/office/officeart/2005/8/layout/vList4#2"/>
    <dgm:cxn modelId="{34180623-B5A1-437B-A5E4-2C71655A4F49}" type="presOf" srcId="{8AB03CFE-D71B-44A0-990A-9F5A27769370}" destId="{A95F755A-493A-4FDC-B835-8D2088B89623}" srcOrd="0" destOrd="0" presId="urn:microsoft.com/office/officeart/2005/8/layout/vList4#2"/>
    <dgm:cxn modelId="{4CD2DDE0-5A90-496D-9259-2D17FF5AE2C9}" type="presOf" srcId="{4B3BF3DA-DC9A-418A-8AEC-5B2304C692DE}" destId="{FE7AECCC-728D-4297-865E-BF43A12520B6}" srcOrd="0" destOrd="0" presId="urn:microsoft.com/office/officeart/2005/8/layout/vList4#2"/>
    <dgm:cxn modelId="{4302D612-3E60-47AF-BCAC-60F52F857122}" type="presParOf" srcId="{A95F755A-493A-4FDC-B835-8D2088B89623}" destId="{82E0BF70-2C6A-4217-9878-B63EDC25FF51}" srcOrd="0" destOrd="0" presId="urn:microsoft.com/office/officeart/2005/8/layout/vList4#2"/>
    <dgm:cxn modelId="{5A498164-C974-47F4-88BC-9D6F91C154C6}" type="presParOf" srcId="{82E0BF70-2C6A-4217-9878-B63EDC25FF51}" destId="{FE7AECCC-728D-4297-865E-BF43A12520B6}" srcOrd="0" destOrd="0" presId="urn:microsoft.com/office/officeart/2005/8/layout/vList4#2"/>
    <dgm:cxn modelId="{2F56DC15-7B4C-4734-BDF7-013C59179E5C}" type="presParOf" srcId="{82E0BF70-2C6A-4217-9878-B63EDC25FF51}" destId="{CBAD5C1A-E89B-4871-B52A-049E713A8773}" srcOrd="1" destOrd="0" presId="urn:microsoft.com/office/officeart/2005/8/layout/vList4#2"/>
    <dgm:cxn modelId="{B0AEBA67-4FB0-44FF-8FF0-C37F40128C17}" type="presParOf" srcId="{82E0BF70-2C6A-4217-9878-B63EDC25FF51}" destId="{AB3985CF-9061-4BE4-AF60-510727915BF8}" srcOrd="2" destOrd="0" presId="urn:microsoft.com/office/officeart/2005/8/layout/vList4#2"/>
    <dgm:cxn modelId="{CA214460-3859-4EFF-A168-F1F82011B23D}" type="presParOf" srcId="{A95F755A-493A-4FDC-B835-8D2088B89623}" destId="{30F981C1-D286-41F8-B6FF-53F181FF84CA}" srcOrd="1" destOrd="0" presId="urn:microsoft.com/office/officeart/2005/8/layout/vList4#2"/>
    <dgm:cxn modelId="{BF8D1617-38B5-4783-8495-2015A672D95E}" type="presParOf" srcId="{A95F755A-493A-4FDC-B835-8D2088B89623}" destId="{1DAB92F1-0BDD-49E5-B905-BB50E7EC3BE7}" srcOrd="2" destOrd="0" presId="urn:microsoft.com/office/officeart/2005/8/layout/vList4#2"/>
    <dgm:cxn modelId="{F328E2D3-617B-44E6-B143-AF92146317A4}" type="presParOf" srcId="{1DAB92F1-0BDD-49E5-B905-BB50E7EC3BE7}" destId="{41C94D41-55FD-41F9-A614-EB1E072B28FC}" srcOrd="0" destOrd="0" presId="urn:microsoft.com/office/officeart/2005/8/layout/vList4#2"/>
    <dgm:cxn modelId="{DC8F587A-0B03-45AD-AFF4-CC3D3E1423CB}" type="presParOf" srcId="{1DAB92F1-0BDD-49E5-B905-BB50E7EC3BE7}" destId="{78CC17B3-4CE3-4880-96C5-489887B88585}" srcOrd="1" destOrd="0" presId="urn:microsoft.com/office/officeart/2005/8/layout/vList4#2"/>
    <dgm:cxn modelId="{0006F7D9-C6EA-4CF2-8686-CF7C580C42D4}" type="presParOf" srcId="{1DAB92F1-0BDD-49E5-B905-BB50E7EC3BE7}" destId="{BE9C5DB9-CFD4-426A-B43B-131D6FE230E9}" srcOrd="2" destOrd="0" presId="urn:microsoft.com/office/officeart/2005/8/layout/vList4#2"/>
    <dgm:cxn modelId="{DB25EA3D-BB02-444C-90D9-6084D4669A40}" type="presParOf" srcId="{A95F755A-493A-4FDC-B835-8D2088B89623}" destId="{691A5083-2580-406A-9DB4-075CF64607C1}" srcOrd="3" destOrd="0" presId="urn:microsoft.com/office/officeart/2005/8/layout/vList4#2"/>
    <dgm:cxn modelId="{96766239-F16C-47B6-88B7-FE810CE807E1}" type="presParOf" srcId="{A95F755A-493A-4FDC-B835-8D2088B89623}" destId="{CF8C038B-3372-498D-84EC-E82553830615}" srcOrd="4" destOrd="0" presId="urn:microsoft.com/office/officeart/2005/8/layout/vList4#2"/>
    <dgm:cxn modelId="{FBC0EC04-E2E1-4417-ABAE-8F48DE48DF20}" type="presParOf" srcId="{CF8C038B-3372-498D-84EC-E82553830615}" destId="{F2E0B6EA-333C-4B9A-AB9E-B04D1F253005}" srcOrd="0" destOrd="0" presId="urn:microsoft.com/office/officeart/2005/8/layout/vList4#2"/>
    <dgm:cxn modelId="{FF90CCD0-5AF3-441D-89B7-E80CE9668816}" type="presParOf" srcId="{CF8C038B-3372-498D-84EC-E82553830615}" destId="{E1CC4317-DDC5-4FA9-B46E-94A3C60008A6}" srcOrd="1" destOrd="0" presId="urn:microsoft.com/office/officeart/2005/8/layout/vList4#2"/>
    <dgm:cxn modelId="{35266DE3-F08B-42AA-A4AE-EFFE2CD02C47}" type="presParOf" srcId="{CF8C038B-3372-498D-84EC-E82553830615}" destId="{A7AE0C9D-F1F8-492E-AB0C-3CFCFEDC8771}" srcOrd="2" destOrd="0" presId="urn:microsoft.com/office/officeart/2005/8/layout/vList4#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03CFE-D71B-44A0-990A-9F5A27769370}" type="doc">
      <dgm:prSet loTypeId="urn:microsoft.com/office/officeart/2005/8/layout/vList4#3" loCatId="list" qsTypeId="urn:microsoft.com/office/officeart/2005/8/quickstyle/simple4" qsCatId="simple" csTypeId="urn:microsoft.com/office/officeart/2005/8/colors/colorful1#3" csCatId="colorful" phldr="1"/>
      <dgm:spPr/>
      <dgm:t>
        <a:bodyPr/>
        <a:lstStyle/>
        <a:p>
          <a:endParaRPr lang="en-US"/>
        </a:p>
      </dgm:t>
    </dgm:pt>
    <dgm:pt modelId="{32F76873-95B3-4744-A875-9B4161F7BDA8}">
      <dgm:prSet phldrT="[Text]" custT="1"/>
      <dgm:spPr/>
      <dgm:t>
        <a:bodyPr/>
        <a:lstStyle/>
        <a:p>
          <a:r>
            <a:rPr lang="en-GB" sz="2400" b="1" i="0" dirty="0"/>
            <a:t>Feature Importance by Ada Boost Regressor</a:t>
          </a:r>
          <a:endParaRPr lang="en-US" sz="2400" dirty="0"/>
        </a:p>
      </dgm:t>
    </dgm:pt>
    <dgm:pt modelId="{312F8BE8-0E25-419E-93B6-70A69A88AA9E}" type="parTrans" cxnId="{1D97E522-7772-4F97-A753-6F9ABE77300F}">
      <dgm:prSet/>
      <dgm:spPr/>
      <dgm:t>
        <a:bodyPr/>
        <a:lstStyle/>
        <a:p>
          <a:endParaRPr lang="en-US" sz="1300"/>
        </a:p>
      </dgm:t>
    </dgm:pt>
    <dgm:pt modelId="{FD19C6AD-AFCD-4B63-94BF-D2027F39A1B4}" type="sibTrans" cxnId="{1D97E522-7772-4F97-A753-6F9ABE77300F}">
      <dgm:prSet/>
      <dgm:spPr/>
      <dgm:t>
        <a:bodyPr/>
        <a:lstStyle/>
        <a:p>
          <a:endParaRPr lang="en-US" sz="1300"/>
        </a:p>
      </dgm:t>
    </dgm:pt>
    <dgm:pt modelId="{BE522E91-F6CA-4C9F-B3E0-26D55F812AB8}">
      <dgm:prSet phldrT="[Text]" custT="1"/>
      <dgm:spPr/>
      <dgm:t>
        <a:bodyPr anchor="t"/>
        <a:lstStyle/>
        <a:p>
          <a:pPr algn="l"/>
          <a:r>
            <a:rPr lang="en-GB" sz="2400" b="1" i="0" dirty="0"/>
            <a:t>Feature Importance by </a:t>
          </a:r>
          <a:r>
            <a:rPr lang="en-GB" sz="2400" dirty="0"/>
            <a:t>Decision Tree Regressor</a:t>
          </a:r>
          <a:endParaRPr lang="en-US" sz="2400" dirty="0"/>
        </a:p>
      </dgm:t>
    </dgm:pt>
    <dgm:pt modelId="{3FBA3EB2-EED8-4BEC-B31C-AD06F590D159}" type="parTrans" cxnId="{1E0FB74B-0220-497B-A1A6-5F882DEBE8EF}">
      <dgm:prSet/>
      <dgm:spPr/>
      <dgm:t>
        <a:bodyPr/>
        <a:lstStyle/>
        <a:p>
          <a:endParaRPr lang="en-US" sz="1300"/>
        </a:p>
      </dgm:t>
    </dgm:pt>
    <dgm:pt modelId="{2038874B-7C09-44F5-8749-FBBB24B76A84}" type="sibTrans" cxnId="{1E0FB74B-0220-497B-A1A6-5F882DEBE8EF}">
      <dgm:prSet/>
      <dgm:spPr/>
      <dgm:t>
        <a:bodyPr/>
        <a:lstStyle/>
        <a:p>
          <a:endParaRPr lang="en-US" sz="1300"/>
        </a:p>
      </dgm:t>
    </dgm:pt>
    <dgm:pt modelId="{7B1BE1DD-48EA-4E3C-8E3A-56E4E52A2881}">
      <dgm:prSet phldrT="[Text]" custT="1"/>
      <dgm:spPr/>
      <dgm:t>
        <a:bodyPr/>
        <a:lstStyle/>
        <a:p>
          <a:pPr algn="l"/>
          <a:r>
            <a:rPr lang="en-GB" sz="2400" b="1" i="0" dirty="0"/>
            <a:t>Feature Importance by </a:t>
          </a:r>
          <a:r>
            <a:rPr lang="en-GB" sz="2400" dirty="0"/>
            <a:t>Gradient Boosting Regressor</a:t>
          </a:r>
          <a:endParaRPr lang="en-US" sz="2400" dirty="0"/>
        </a:p>
      </dgm:t>
    </dgm:pt>
    <dgm:pt modelId="{A900372F-BAE7-4C75-9CAF-EF7F5124490A}" type="sibTrans" cxnId="{8E8F0B1F-F394-44F0-921F-E81A93FACC69}">
      <dgm:prSet/>
      <dgm:spPr/>
      <dgm:t>
        <a:bodyPr/>
        <a:lstStyle/>
        <a:p>
          <a:endParaRPr lang="en-US" sz="1300"/>
        </a:p>
      </dgm:t>
    </dgm:pt>
    <dgm:pt modelId="{495E96E0-8DE8-405E-8C7C-0A15234A4C2B}" type="parTrans" cxnId="{8E8F0B1F-F394-44F0-921F-E81A93FACC69}">
      <dgm:prSet/>
      <dgm:spPr/>
      <dgm:t>
        <a:bodyPr/>
        <a:lstStyle/>
        <a:p>
          <a:endParaRPr lang="en-US" sz="1300"/>
        </a:p>
      </dgm:t>
    </dgm:pt>
    <dgm:pt modelId="{10EB9F59-D677-4816-83AB-37ABE99F7642}">
      <dgm:prSet phldrT="[Text]" custT="1"/>
      <dgm:spPr/>
      <dgm:t>
        <a:bodyPr/>
        <a:lstStyle/>
        <a:p>
          <a:pPr>
            <a:buNone/>
          </a:pPr>
          <a:r>
            <a:rPr lang="en-GB" sz="2400" b="1" i="0" dirty="0"/>
            <a:t>Feature importance by Linear Regression</a:t>
          </a:r>
          <a:endParaRPr lang="en-US" sz="2400" dirty="0"/>
        </a:p>
      </dgm:t>
    </dgm:pt>
    <dgm:pt modelId="{56B8EC20-48C5-46AF-BD22-F2A725C237F7}" type="sibTrans" cxnId="{317717C2-B162-49E7-AFB9-68A702CFEB99}">
      <dgm:prSet/>
      <dgm:spPr/>
      <dgm:t>
        <a:bodyPr/>
        <a:lstStyle/>
        <a:p>
          <a:endParaRPr lang="en-US" sz="1300"/>
        </a:p>
      </dgm:t>
    </dgm:pt>
    <dgm:pt modelId="{BDD775A2-DD3B-4606-8616-6CD59228A3E3}" type="parTrans" cxnId="{317717C2-B162-49E7-AFB9-68A702CFEB99}">
      <dgm:prSet/>
      <dgm:spPr/>
      <dgm:t>
        <a:bodyPr/>
        <a:lstStyle/>
        <a:p>
          <a:endParaRPr lang="en-US" sz="1300"/>
        </a:p>
      </dgm:t>
    </dgm:pt>
    <dgm:pt modelId="{80C86717-E229-4990-8D59-928D98BF0618}">
      <dgm:prSet custT="1"/>
      <dgm:spPr/>
      <dgm:t>
        <a:bodyPr/>
        <a:lstStyle/>
        <a:p>
          <a:endParaRPr lang="en-GB" sz="1800" b="0" i="0" dirty="0"/>
        </a:p>
      </dgm:t>
    </dgm:pt>
    <dgm:pt modelId="{106FE486-524B-4032-823E-BD875663E5AA}" type="parTrans" cxnId="{A60D6DB7-545C-4232-95C3-8D1321A18335}">
      <dgm:prSet/>
      <dgm:spPr/>
      <dgm:t>
        <a:bodyPr/>
        <a:lstStyle/>
        <a:p>
          <a:endParaRPr lang="en-GB"/>
        </a:p>
      </dgm:t>
    </dgm:pt>
    <dgm:pt modelId="{014032ED-C6A4-4818-AAC7-22EDF219032F}" type="sibTrans" cxnId="{A60D6DB7-545C-4232-95C3-8D1321A18335}">
      <dgm:prSet/>
      <dgm:spPr/>
      <dgm:t>
        <a:bodyPr/>
        <a:lstStyle/>
        <a:p>
          <a:endParaRPr lang="en-GB"/>
        </a:p>
      </dgm:t>
    </dgm:pt>
    <dgm:pt modelId="{BBB7FD42-3323-42F4-AF4E-4A95A1A20A0E}">
      <dgm:prSet custT="1"/>
      <dgm:spPr/>
      <dgm:t>
        <a:bodyPr/>
        <a:lstStyle/>
        <a:p>
          <a:endParaRPr lang="en-GB" sz="1800" b="0" i="0" dirty="0"/>
        </a:p>
      </dgm:t>
    </dgm:pt>
    <dgm:pt modelId="{D50C2E99-28A3-40BA-80DF-F38D924D3192}" type="parTrans" cxnId="{FD8E3650-1878-4BFC-B7C7-BCB45DAB8D70}">
      <dgm:prSet/>
      <dgm:spPr/>
      <dgm:t>
        <a:bodyPr/>
        <a:lstStyle/>
        <a:p>
          <a:endParaRPr lang="en-GB"/>
        </a:p>
      </dgm:t>
    </dgm:pt>
    <dgm:pt modelId="{A69CBEDD-2AEC-446E-92C4-3063E49ED14D}" type="sibTrans" cxnId="{FD8E3650-1878-4BFC-B7C7-BCB45DAB8D70}">
      <dgm:prSet/>
      <dgm:spPr/>
      <dgm:t>
        <a:bodyPr/>
        <a:lstStyle/>
        <a:p>
          <a:endParaRPr lang="en-GB"/>
        </a:p>
      </dgm:t>
    </dgm:pt>
    <dgm:pt modelId="{E3EB4ECC-6491-4342-897B-3F2C8DE71AB3}">
      <dgm:prSet custT="1"/>
      <dgm:spPr/>
      <dgm:t>
        <a:bodyPr/>
        <a:lstStyle/>
        <a:p>
          <a:r>
            <a:rPr lang="en-GB" sz="2400" b="1" i="0" dirty="0"/>
            <a:t>Feature Importance by </a:t>
          </a:r>
          <a:r>
            <a:rPr lang="en-GB" sz="2400" dirty="0"/>
            <a:t>Random Forest Regressor</a:t>
          </a:r>
        </a:p>
      </dgm:t>
    </dgm:pt>
    <dgm:pt modelId="{6EFFCECC-CE2A-49A6-9B04-6E6F2A39776B}" type="parTrans" cxnId="{27C525AE-5D4B-4003-916E-147092DF80ED}">
      <dgm:prSet/>
      <dgm:spPr/>
      <dgm:t>
        <a:bodyPr/>
        <a:lstStyle/>
        <a:p>
          <a:endParaRPr lang="en-GB"/>
        </a:p>
      </dgm:t>
    </dgm:pt>
    <dgm:pt modelId="{C047F01E-7B28-46BF-AD3F-DF4E3C14ACF6}" type="sibTrans" cxnId="{27C525AE-5D4B-4003-916E-147092DF80ED}">
      <dgm:prSet/>
      <dgm:spPr/>
      <dgm:t>
        <a:bodyPr/>
        <a:lstStyle/>
        <a:p>
          <a:endParaRPr lang="en-GB"/>
        </a:p>
      </dgm:t>
    </dgm:pt>
    <dgm:pt modelId="{88524372-BA98-4D80-A307-AD35B6B612BA}" type="pres">
      <dgm:prSet presAssocID="{8AB03CFE-D71B-44A0-990A-9F5A27769370}" presName="linear" presStyleCnt="0">
        <dgm:presLayoutVars>
          <dgm:dir/>
          <dgm:resizeHandles val="exact"/>
        </dgm:presLayoutVars>
      </dgm:prSet>
      <dgm:spPr/>
      <dgm:t>
        <a:bodyPr/>
        <a:lstStyle/>
        <a:p>
          <a:endParaRPr lang="en-IN"/>
        </a:p>
      </dgm:t>
    </dgm:pt>
    <dgm:pt modelId="{9DB1A80F-6895-4961-A904-79CB27C7B387}" type="pres">
      <dgm:prSet presAssocID="{10EB9F59-D677-4816-83AB-37ABE99F7642}" presName="comp" presStyleCnt="0"/>
      <dgm:spPr/>
    </dgm:pt>
    <dgm:pt modelId="{AC3D4FEE-865B-4CDF-A8DF-13532FE2549B}" type="pres">
      <dgm:prSet presAssocID="{10EB9F59-D677-4816-83AB-37ABE99F7642}" presName="box" presStyleLbl="node1" presStyleIdx="0" presStyleCnt="5"/>
      <dgm:spPr/>
      <dgm:t>
        <a:bodyPr/>
        <a:lstStyle/>
        <a:p>
          <a:endParaRPr lang="en-IN"/>
        </a:p>
      </dgm:t>
    </dgm:pt>
    <dgm:pt modelId="{95720FBE-40D2-4B22-A295-84803706865A}" type="pres">
      <dgm:prSet presAssocID="{10EB9F59-D677-4816-83AB-37ABE99F7642}" presName="img" presStyleLbl="fgImgPlace1" presStyleIdx="0" presStyleCnt="5"/>
      <dgm:spPr>
        <a:noFill/>
      </dgm:spPr>
      <dgm:t>
        <a:bodyPr/>
        <a:lstStyle/>
        <a:p>
          <a:endParaRPr lang="en-IN"/>
        </a:p>
      </dgm:t>
    </dgm:pt>
    <dgm:pt modelId="{5F1C30A1-CAF8-4E76-84DE-AB17C3498826}" type="pres">
      <dgm:prSet presAssocID="{10EB9F59-D677-4816-83AB-37ABE99F7642}" presName="text" presStyleLbl="node1" presStyleIdx="0" presStyleCnt="5">
        <dgm:presLayoutVars>
          <dgm:bulletEnabled val="1"/>
        </dgm:presLayoutVars>
      </dgm:prSet>
      <dgm:spPr/>
      <dgm:t>
        <a:bodyPr/>
        <a:lstStyle/>
        <a:p>
          <a:endParaRPr lang="en-IN"/>
        </a:p>
      </dgm:t>
    </dgm:pt>
    <dgm:pt modelId="{4027DD1F-B824-4BAC-B824-56C793A60F01}" type="pres">
      <dgm:prSet presAssocID="{56B8EC20-48C5-46AF-BD22-F2A725C237F7}" presName="spacer" presStyleCnt="0"/>
      <dgm:spPr/>
    </dgm:pt>
    <dgm:pt modelId="{7F4BBDDF-CB59-4BBC-9A99-78B2337A256B}" type="pres">
      <dgm:prSet presAssocID="{32F76873-95B3-4744-A875-9B4161F7BDA8}" presName="comp" presStyleCnt="0"/>
      <dgm:spPr/>
    </dgm:pt>
    <dgm:pt modelId="{48851218-5347-482D-B03E-A1BA6047E698}" type="pres">
      <dgm:prSet presAssocID="{32F76873-95B3-4744-A875-9B4161F7BDA8}" presName="box" presStyleLbl="node1" presStyleIdx="1" presStyleCnt="5"/>
      <dgm:spPr/>
      <dgm:t>
        <a:bodyPr/>
        <a:lstStyle/>
        <a:p>
          <a:endParaRPr lang="en-IN"/>
        </a:p>
      </dgm:t>
    </dgm:pt>
    <dgm:pt modelId="{30A087E9-9BFA-4CE6-AE1E-7B0CF85BE948}" type="pres">
      <dgm:prSet presAssocID="{32F76873-95B3-4744-A875-9B4161F7BDA8}" presName="img" presStyleLbl="fgImgPlace1" presStyleIdx="1" presStyleCnt="5"/>
      <dgm:spPr>
        <a:noFill/>
      </dgm:spPr>
      <dgm:t>
        <a:bodyPr/>
        <a:lstStyle/>
        <a:p>
          <a:endParaRPr lang="en-IN"/>
        </a:p>
      </dgm:t>
    </dgm:pt>
    <dgm:pt modelId="{7D1E2820-CDF9-4F4C-BB29-B2E1139F46DD}" type="pres">
      <dgm:prSet presAssocID="{32F76873-95B3-4744-A875-9B4161F7BDA8}" presName="text" presStyleLbl="node1" presStyleIdx="1" presStyleCnt="5">
        <dgm:presLayoutVars>
          <dgm:bulletEnabled val="1"/>
        </dgm:presLayoutVars>
      </dgm:prSet>
      <dgm:spPr/>
      <dgm:t>
        <a:bodyPr/>
        <a:lstStyle/>
        <a:p>
          <a:endParaRPr lang="en-IN"/>
        </a:p>
      </dgm:t>
    </dgm:pt>
    <dgm:pt modelId="{7B5AB717-F743-4EC3-A53C-75CF87354B5A}" type="pres">
      <dgm:prSet presAssocID="{FD19C6AD-AFCD-4B63-94BF-D2027F39A1B4}" presName="spacer" presStyleCnt="0"/>
      <dgm:spPr/>
    </dgm:pt>
    <dgm:pt modelId="{49720290-17A2-4C62-B141-65F71BFB58F9}" type="pres">
      <dgm:prSet presAssocID="{BE522E91-F6CA-4C9F-B3E0-26D55F812AB8}" presName="comp" presStyleCnt="0"/>
      <dgm:spPr/>
    </dgm:pt>
    <dgm:pt modelId="{ADD00A14-BFA1-45B8-9C1B-3F67DAE03F89}" type="pres">
      <dgm:prSet presAssocID="{BE522E91-F6CA-4C9F-B3E0-26D55F812AB8}" presName="box" presStyleLbl="node1" presStyleIdx="2" presStyleCnt="5"/>
      <dgm:spPr/>
      <dgm:t>
        <a:bodyPr/>
        <a:lstStyle/>
        <a:p>
          <a:endParaRPr lang="en-IN"/>
        </a:p>
      </dgm:t>
    </dgm:pt>
    <dgm:pt modelId="{A29D7328-7104-413B-A5C1-A6E46FF3A0F8}" type="pres">
      <dgm:prSet presAssocID="{BE522E91-F6CA-4C9F-B3E0-26D55F812AB8}" presName="img" presStyleLbl="fgImgPlace1" presStyleIdx="2" presStyleCnt="5"/>
      <dgm:spPr>
        <a:noFill/>
      </dgm:spPr>
      <dgm:t>
        <a:bodyPr/>
        <a:lstStyle/>
        <a:p>
          <a:endParaRPr lang="en-IN"/>
        </a:p>
      </dgm:t>
    </dgm:pt>
    <dgm:pt modelId="{ED6FE260-4252-4C1B-88F5-39F81DB6C7F0}" type="pres">
      <dgm:prSet presAssocID="{BE522E91-F6CA-4C9F-B3E0-26D55F812AB8}" presName="text" presStyleLbl="node1" presStyleIdx="2" presStyleCnt="5">
        <dgm:presLayoutVars>
          <dgm:bulletEnabled val="1"/>
        </dgm:presLayoutVars>
      </dgm:prSet>
      <dgm:spPr/>
      <dgm:t>
        <a:bodyPr/>
        <a:lstStyle/>
        <a:p>
          <a:endParaRPr lang="en-IN"/>
        </a:p>
      </dgm:t>
    </dgm:pt>
    <dgm:pt modelId="{12E9AD26-A8CE-4209-98CA-28EC8B707221}" type="pres">
      <dgm:prSet presAssocID="{2038874B-7C09-44F5-8749-FBBB24B76A84}" presName="spacer" presStyleCnt="0"/>
      <dgm:spPr/>
    </dgm:pt>
    <dgm:pt modelId="{0A499E38-CE91-4B91-9670-BDB1FE8559AA}" type="pres">
      <dgm:prSet presAssocID="{E3EB4ECC-6491-4342-897B-3F2C8DE71AB3}" presName="comp" presStyleCnt="0"/>
      <dgm:spPr/>
    </dgm:pt>
    <dgm:pt modelId="{8BF645D5-0737-414E-9280-02F6F48BFEE9}" type="pres">
      <dgm:prSet presAssocID="{E3EB4ECC-6491-4342-897B-3F2C8DE71AB3}" presName="box" presStyleLbl="node1" presStyleIdx="3" presStyleCnt="5"/>
      <dgm:spPr/>
      <dgm:t>
        <a:bodyPr/>
        <a:lstStyle/>
        <a:p>
          <a:endParaRPr lang="en-IN"/>
        </a:p>
      </dgm:t>
    </dgm:pt>
    <dgm:pt modelId="{FAAD1839-8B6D-4188-8CA3-46E1877C2C5E}" type="pres">
      <dgm:prSet presAssocID="{E3EB4ECC-6491-4342-897B-3F2C8DE71AB3}" presName="img" presStyleLbl="fgImgPlace1" presStyleIdx="3" presStyleCnt="5"/>
      <dgm:spPr>
        <a:noFill/>
      </dgm:spPr>
      <dgm:t>
        <a:bodyPr/>
        <a:lstStyle/>
        <a:p>
          <a:endParaRPr lang="en-IN"/>
        </a:p>
      </dgm:t>
    </dgm:pt>
    <dgm:pt modelId="{6A648FAE-3C56-4DC5-BDEA-E2B120E644A3}" type="pres">
      <dgm:prSet presAssocID="{E3EB4ECC-6491-4342-897B-3F2C8DE71AB3}" presName="text" presStyleLbl="node1" presStyleIdx="3" presStyleCnt="5">
        <dgm:presLayoutVars>
          <dgm:bulletEnabled val="1"/>
        </dgm:presLayoutVars>
      </dgm:prSet>
      <dgm:spPr/>
      <dgm:t>
        <a:bodyPr/>
        <a:lstStyle/>
        <a:p>
          <a:endParaRPr lang="en-IN"/>
        </a:p>
      </dgm:t>
    </dgm:pt>
    <dgm:pt modelId="{CE7D71A1-A28B-4519-A00E-CBB464CD9467}" type="pres">
      <dgm:prSet presAssocID="{C047F01E-7B28-46BF-AD3F-DF4E3C14ACF6}" presName="spacer" presStyleCnt="0"/>
      <dgm:spPr/>
    </dgm:pt>
    <dgm:pt modelId="{E69D2C85-F5C0-4E05-99E2-5D85B04532C5}" type="pres">
      <dgm:prSet presAssocID="{7B1BE1DD-48EA-4E3C-8E3A-56E4E52A2881}" presName="comp" presStyleCnt="0"/>
      <dgm:spPr/>
    </dgm:pt>
    <dgm:pt modelId="{42A7E763-DF11-4C64-B032-781D85A5E315}" type="pres">
      <dgm:prSet presAssocID="{7B1BE1DD-48EA-4E3C-8E3A-56E4E52A2881}" presName="box" presStyleLbl="node1" presStyleIdx="4" presStyleCnt="5" custLinFactNeighborX="-3475" custLinFactNeighborY="369"/>
      <dgm:spPr/>
      <dgm:t>
        <a:bodyPr/>
        <a:lstStyle/>
        <a:p>
          <a:endParaRPr lang="en-IN"/>
        </a:p>
      </dgm:t>
    </dgm:pt>
    <dgm:pt modelId="{F1F79D7B-3408-4D24-B087-84EA29A61BDB}" type="pres">
      <dgm:prSet presAssocID="{7B1BE1DD-48EA-4E3C-8E3A-56E4E52A2881}" presName="img" presStyleLbl="fgImgPlace1" presStyleIdx="4" presStyleCnt="5"/>
      <dgm:spPr>
        <a:noFill/>
      </dgm:spPr>
      <dgm:t>
        <a:bodyPr/>
        <a:lstStyle/>
        <a:p>
          <a:endParaRPr lang="en-IN"/>
        </a:p>
      </dgm:t>
    </dgm:pt>
    <dgm:pt modelId="{B9F64711-ED62-48FA-81A5-46EDCEA2FECF}" type="pres">
      <dgm:prSet presAssocID="{7B1BE1DD-48EA-4E3C-8E3A-56E4E52A2881}" presName="text" presStyleLbl="node1" presStyleIdx="4" presStyleCnt="5">
        <dgm:presLayoutVars>
          <dgm:bulletEnabled val="1"/>
        </dgm:presLayoutVars>
      </dgm:prSet>
      <dgm:spPr/>
      <dgm:t>
        <a:bodyPr/>
        <a:lstStyle/>
        <a:p>
          <a:endParaRPr lang="en-IN"/>
        </a:p>
      </dgm:t>
    </dgm:pt>
  </dgm:ptLst>
  <dgm:cxnLst>
    <dgm:cxn modelId="{846977CF-4E81-4FD5-9E0D-F2096388086C}" type="presOf" srcId="{E3EB4ECC-6491-4342-897B-3F2C8DE71AB3}" destId="{8BF645D5-0737-414E-9280-02F6F48BFEE9}" srcOrd="0" destOrd="0" presId="urn:microsoft.com/office/officeart/2005/8/layout/vList4#3"/>
    <dgm:cxn modelId="{837F1A1C-8D0B-402A-B2C7-5C4B1CF19E09}" type="presOf" srcId="{7B1BE1DD-48EA-4E3C-8E3A-56E4E52A2881}" destId="{B9F64711-ED62-48FA-81A5-46EDCEA2FECF}" srcOrd="1" destOrd="0" presId="urn:microsoft.com/office/officeart/2005/8/layout/vList4#3"/>
    <dgm:cxn modelId="{1D97E522-7772-4F97-A753-6F9ABE77300F}" srcId="{8AB03CFE-D71B-44A0-990A-9F5A27769370}" destId="{32F76873-95B3-4744-A875-9B4161F7BDA8}" srcOrd="1" destOrd="0" parTransId="{312F8BE8-0E25-419E-93B6-70A69A88AA9E}" sibTransId="{FD19C6AD-AFCD-4B63-94BF-D2027F39A1B4}"/>
    <dgm:cxn modelId="{1001FB6D-1316-4CA2-B8DE-74D070D5200E}" type="presOf" srcId="{BE522E91-F6CA-4C9F-B3E0-26D55F812AB8}" destId="{ADD00A14-BFA1-45B8-9C1B-3F67DAE03F89}" srcOrd="0" destOrd="0" presId="urn:microsoft.com/office/officeart/2005/8/layout/vList4#3"/>
    <dgm:cxn modelId="{2C000640-18DB-4CF7-A120-49E7DD81069C}" type="presOf" srcId="{BBB7FD42-3323-42F4-AF4E-4A95A1A20A0E}" destId="{B9F64711-ED62-48FA-81A5-46EDCEA2FECF}" srcOrd="1" destOrd="1" presId="urn:microsoft.com/office/officeart/2005/8/layout/vList4#3"/>
    <dgm:cxn modelId="{27C525AE-5D4B-4003-916E-147092DF80ED}" srcId="{8AB03CFE-D71B-44A0-990A-9F5A27769370}" destId="{E3EB4ECC-6491-4342-897B-3F2C8DE71AB3}" srcOrd="3" destOrd="0" parTransId="{6EFFCECC-CE2A-49A6-9B04-6E6F2A39776B}" sibTransId="{C047F01E-7B28-46BF-AD3F-DF4E3C14ACF6}"/>
    <dgm:cxn modelId="{C8DBFE66-69EC-4CD8-90FD-4965FBD03EC7}" type="presOf" srcId="{80C86717-E229-4990-8D59-928D98BF0618}" destId="{ADD00A14-BFA1-45B8-9C1B-3F67DAE03F89}" srcOrd="0" destOrd="1" presId="urn:microsoft.com/office/officeart/2005/8/layout/vList4#3"/>
    <dgm:cxn modelId="{D75D54A0-E12E-4054-8FB2-2409D9FCB67E}" type="presOf" srcId="{32F76873-95B3-4744-A875-9B4161F7BDA8}" destId="{7D1E2820-CDF9-4F4C-BB29-B2E1139F46DD}" srcOrd="1" destOrd="0" presId="urn:microsoft.com/office/officeart/2005/8/layout/vList4#3"/>
    <dgm:cxn modelId="{FD8E3650-1878-4BFC-B7C7-BCB45DAB8D70}" srcId="{7B1BE1DD-48EA-4E3C-8E3A-56E4E52A2881}" destId="{BBB7FD42-3323-42F4-AF4E-4A95A1A20A0E}" srcOrd="0" destOrd="0" parTransId="{D50C2E99-28A3-40BA-80DF-F38D924D3192}" sibTransId="{A69CBEDD-2AEC-446E-92C4-3063E49ED14D}"/>
    <dgm:cxn modelId="{EAA6938D-735F-4C08-9AD7-7A371FD3DA8B}" type="presOf" srcId="{BBB7FD42-3323-42F4-AF4E-4A95A1A20A0E}" destId="{42A7E763-DF11-4C64-B032-781D85A5E315}" srcOrd="0" destOrd="1" presId="urn:microsoft.com/office/officeart/2005/8/layout/vList4#3"/>
    <dgm:cxn modelId="{A097EB0C-2D0F-4B70-9C9F-03D7AA0CFF6D}" type="presOf" srcId="{32F76873-95B3-4744-A875-9B4161F7BDA8}" destId="{48851218-5347-482D-B03E-A1BA6047E698}" srcOrd="0" destOrd="0" presId="urn:microsoft.com/office/officeart/2005/8/layout/vList4#3"/>
    <dgm:cxn modelId="{9DED5F8E-F7AA-4C25-8654-34C17254FA93}" type="presOf" srcId="{10EB9F59-D677-4816-83AB-37ABE99F7642}" destId="{5F1C30A1-CAF8-4E76-84DE-AB17C3498826}" srcOrd="1" destOrd="0" presId="urn:microsoft.com/office/officeart/2005/8/layout/vList4#3"/>
    <dgm:cxn modelId="{57D8BA5B-C0EE-4712-BBA6-D4CB56911052}" type="presOf" srcId="{BE522E91-F6CA-4C9F-B3E0-26D55F812AB8}" destId="{ED6FE260-4252-4C1B-88F5-39F81DB6C7F0}" srcOrd="1" destOrd="0" presId="urn:microsoft.com/office/officeart/2005/8/layout/vList4#3"/>
    <dgm:cxn modelId="{FFB4D358-BCA8-411A-AE4C-5D09638BDC6E}" type="presOf" srcId="{10EB9F59-D677-4816-83AB-37ABE99F7642}" destId="{AC3D4FEE-865B-4CDF-A8DF-13532FE2549B}" srcOrd="0" destOrd="0" presId="urn:microsoft.com/office/officeart/2005/8/layout/vList4#3"/>
    <dgm:cxn modelId="{A60D6DB7-545C-4232-95C3-8D1321A18335}" srcId="{BE522E91-F6CA-4C9F-B3E0-26D55F812AB8}" destId="{80C86717-E229-4990-8D59-928D98BF0618}" srcOrd="0" destOrd="0" parTransId="{106FE486-524B-4032-823E-BD875663E5AA}" sibTransId="{014032ED-C6A4-4818-AAC7-22EDF219032F}"/>
    <dgm:cxn modelId="{F26930B0-FD57-4367-AA02-31D8FD53B2D3}" type="presOf" srcId="{E3EB4ECC-6491-4342-897B-3F2C8DE71AB3}" destId="{6A648FAE-3C56-4DC5-BDEA-E2B120E644A3}" srcOrd="1" destOrd="0" presId="urn:microsoft.com/office/officeart/2005/8/layout/vList4#3"/>
    <dgm:cxn modelId="{1E0FB74B-0220-497B-A1A6-5F882DEBE8EF}" srcId="{8AB03CFE-D71B-44A0-990A-9F5A27769370}" destId="{BE522E91-F6CA-4C9F-B3E0-26D55F812AB8}" srcOrd="2" destOrd="0" parTransId="{3FBA3EB2-EED8-4BEC-B31C-AD06F590D159}" sibTransId="{2038874B-7C09-44F5-8749-FBBB24B76A84}"/>
    <dgm:cxn modelId="{92B9348A-D51B-49D3-8ABC-A4940B735266}" type="presOf" srcId="{8AB03CFE-D71B-44A0-990A-9F5A27769370}" destId="{88524372-BA98-4D80-A307-AD35B6B612BA}" srcOrd="0" destOrd="0" presId="urn:microsoft.com/office/officeart/2005/8/layout/vList4#3"/>
    <dgm:cxn modelId="{277018FE-E8A7-4746-AC9D-54E7DE09E6B7}" type="presOf" srcId="{80C86717-E229-4990-8D59-928D98BF0618}" destId="{ED6FE260-4252-4C1B-88F5-39F81DB6C7F0}" srcOrd="1" destOrd="1" presId="urn:microsoft.com/office/officeart/2005/8/layout/vList4#3"/>
    <dgm:cxn modelId="{317717C2-B162-49E7-AFB9-68A702CFEB99}" srcId="{8AB03CFE-D71B-44A0-990A-9F5A27769370}" destId="{10EB9F59-D677-4816-83AB-37ABE99F7642}" srcOrd="0" destOrd="0" parTransId="{BDD775A2-DD3B-4606-8616-6CD59228A3E3}" sibTransId="{56B8EC20-48C5-46AF-BD22-F2A725C237F7}"/>
    <dgm:cxn modelId="{308E711C-FFEC-400A-9B34-95CC01B1D9B2}" type="presOf" srcId="{7B1BE1DD-48EA-4E3C-8E3A-56E4E52A2881}" destId="{42A7E763-DF11-4C64-B032-781D85A5E315}" srcOrd="0" destOrd="0" presId="urn:microsoft.com/office/officeart/2005/8/layout/vList4#3"/>
    <dgm:cxn modelId="{8E8F0B1F-F394-44F0-921F-E81A93FACC69}" srcId="{8AB03CFE-D71B-44A0-990A-9F5A27769370}" destId="{7B1BE1DD-48EA-4E3C-8E3A-56E4E52A2881}" srcOrd="4" destOrd="0" parTransId="{495E96E0-8DE8-405E-8C7C-0A15234A4C2B}" sibTransId="{A900372F-BAE7-4C75-9CAF-EF7F5124490A}"/>
    <dgm:cxn modelId="{6C646F6C-D4C8-4BD2-AB79-0EA297DACD17}" type="presParOf" srcId="{88524372-BA98-4D80-A307-AD35B6B612BA}" destId="{9DB1A80F-6895-4961-A904-79CB27C7B387}" srcOrd="0" destOrd="0" presId="urn:microsoft.com/office/officeart/2005/8/layout/vList4#3"/>
    <dgm:cxn modelId="{0A7FE525-C928-4B7D-A3DF-A26C8E0D30C1}" type="presParOf" srcId="{9DB1A80F-6895-4961-A904-79CB27C7B387}" destId="{AC3D4FEE-865B-4CDF-A8DF-13532FE2549B}" srcOrd="0" destOrd="0" presId="urn:microsoft.com/office/officeart/2005/8/layout/vList4#3"/>
    <dgm:cxn modelId="{8D70A5DB-AEC3-4DF5-810B-1FF2E43C48E4}" type="presParOf" srcId="{9DB1A80F-6895-4961-A904-79CB27C7B387}" destId="{95720FBE-40D2-4B22-A295-84803706865A}" srcOrd="1" destOrd="0" presId="urn:microsoft.com/office/officeart/2005/8/layout/vList4#3"/>
    <dgm:cxn modelId="{C5865013-96CE-4311-8DCC-467E028921C5}" type="presParOf" srcId="{9DB1A80F-6895-4961-A904-79CB27C7B387}" destId="{5F1C30A1-CAF8-4E76-84DE-AB17C3498826}" srcOrd="2" destOrd="0" presId="urn:microsoft.com/office/officeart/2005/8/layout/vList4#3"/>
    <dgm:cxn modelId="{C6264B2F-C121-4899-BFE9-AEE79DE1C9B0}" type="presParOf" srcId="{88524372-BA98-4D80-A307-AD35B6B612BA}" destId="{4027DD1F-B824-4BAC-B824-56C793A60F01}" srcOrd="1" destOrd="0" presId="urn:microsoft.com/office/officeart/2005/8/layout/vList4#3"/>
    <dgm:cxn modelId="{D5C88229-2141-4A13-9B9A-1D91FE7B1F06}" type="presParOf" srcId="{88524372-BA98-4D80-A307-AD35B6B612BA}" destId="{7F4BBDDF-CB59-4BBC-9A99-78B2337A256B}" srcOrd="2" destOrd="0" presId="urn:microsoft.com/office/officeart/2005/8/layout/vList4#3"/>
    <dgm:cxn modelId="{F56F6B3B-009B-4656-936F-B84AB2D4C39B}" type="presParOf" srcId="{7F4BBDDF-CB59-4BBC-9A99-78B2337A256B}" destId="{48851218-5347-482D-B03E-A1BA6047E698}" srcOrd="0" destOrd="0" presId="urn:microsoft.com/office/officeart/2005/8/layout/vList4#3"/>
    <dgm:cxn modelId="{688F08EE-63F6-499A-AF91-0F5F79179608}" type="presParOf" srcId="{7F4BBDDF-CB59-4BBC-9A99-78B2337A256B}" destId="{30A087E9-9BFA-4CE6-AE1E-7B0CF85BE948}" srcOrd="1" destOrd="0" presId="urn:microsoft.com/office/officeart/2005/8/layout/vList4#3"/>
    <dgm:cxn modelId="{142C90D5-D39F-477B-9C1F-E9A2344C90FE}" type="presParOf" srcId="{7F4BBDDF-CB59-4BBC-9A99-78B2337A256B}" destId="{7D1E2820-CDF9-4F4C-BB29-B2E1139F46DD}" srcOrd="2" destOrd="0" presId="urn:microsoft.com/office/officeart/2005/8/layout/vList4#3"/>
    <dgm:cxn modelId="{632DB4A4-4C8E-42A9-831D-F77158B2E433}" type="presParOf" srcId="{88524372-BA98-4D80-A307-AD35B6B612BA}" destId="{7B5AB717-F743-4EC3-A53C-75CF87354B5A}" srcOrd="3" destOrd="0" presId="urn:microsoft.com/office/officeart/2005/8/layout/vList4#3"/>
    <dgm:cxn modelId="{81DA9B06-1B6B-4449-8B5E-3C18440B68C6}" type="presParOf" srcId="{88524372-BA98-4D80-A307-AD35B6B612BA}" destId="{49720290-17A2-4C62-B141-65F71BFB58F9}" srcOrd="4" destOrd="0" presId="urn:microsoft.com/office/officeart/2005/8/layout/vList4#3"/>
    <dgm:cxn modelId="{A1E5FC36-56A3-426B-9999-407D8367B2AB}" type="presParOf" srcId="{49720290-17A2-4C62-B141-65F71BFB58F9}" destId="{ADD00A14-BFA1-45B8-9C1B-3F67DAE03F89}" srcOrd="0" destOrd="0" presId="urn:microsoft.com/office/officeart/2005/8/layout/vList4#3"/>
    <dgm:cxn modelId="{72A44BD6-F1E5-4D4C-93F9-44DB6A192FAA}" type="presParOf" srcId="{49720290-17A2-4C62-B141-65F71BFB58F9}" destId="{A29D7328-7104-413B-A5C1-A6E46FF3A0F8}" srcOrd="1" destOrd="0" presId="urn:microsoft.com/office/officeart/2005/8/layout/vList4#3"/>
    <dgm:cxn modelId="{702A75A2-1270-4FE6-881A-FEE8225F7874}" type="presParOf" srcId="{49720290-17A2-4C62-B141-65F71BFB58F9}" destId="{ED6FE260-4252-4C1B-88F5-39F81DB6C7F0}" srcOrd="2" destOrd="0" presId="urn:microsoft.com/office/officeart/2005/8/layout/vList4#3"/>
    <dgm:cxn modelId="{58FF1E86-F11F-42FF-820E-B2B0BC102F05}" type="presParOf" srcId="{88524372-BA98-4D80-A307-AD35B6B612BA}" destId="{12E9AD26-A8CE-4209-98CA-28EC8B707221}" srcOrd="5" destOrd="0" presId="urn:microsoft.com/office/officeart/2005/8/layout/vList4#3"/>
    <dgm:cxn modelId="{1EF53C25-B3AA-45C4-8A9D-F233129B5A38}" type="presParOf" srcId="{88524372-BA98-4D80-A307-AD35B6B612BA}" destId="{0A499E38-CE91-4B91-9670-BDB1FE8559AA}" srcOrd="6" destOrd="0" presId="urn:microsoft.com/office/officeart/2005/8/layout/vList4#3"/>
    <dgm:cxn modelId="{7A8187B6-C759-4BA8-8D53-965E5CCECAE5}" type="presParOf" srcId="{0A499E38-CE91-4B91-9670-BDB1FE8559AA}" destId="{8BF645D5-0737-414E-9280-02F6F48BFEE9}" srcOrd="0" destOrd="0" presId="urn:microsoft.com/office/officeart/2005/8/layout/vList4#3"/>
    <dgm:cxn modelId="{3803E8CA-4F55-4E39-8EA7-79FE72B4F741}" type="presParOf" srcId="{0A499E38-CE91-4B91-9670-BDB1FE8559AA}" destId="{FAAD1839-8B6D-4188-8CA3-46E1877C2C5E}" srcOrd="1" destOrd="0" presId="urn:microsoft.com/office/officeart/2005/8/layout/vList4#3"/>
    <dgm:cxn modelId="{0BC2DFA6-F9D6-4175-8529-18DEED6A362B}" type="presParOf" srcId="{0A499E38-CE91-4B91-9670-BDB1FE8559AA}" destId="{6A648FAE-3C56-4DC5-BDEA-E2B120E644A3}" srcOrd="2" destOrd="0" presId="urn:microsoft.com/office/officeart/2005/8/layout/vList4#3"/>
    <dgm:cxn modelId="{CE009CA8-9D19-4F34-8BAF-59EC263FDB28}" type="presParOf" srcId="{88524372-BA98-4D80-A307-AD35B6B612BA}" destId="{CE7D71A1-A28B-4519-A00E-CBB464CD9467}" srcOrd="7" destOrd="0" presId="urn:microsoft.com/office/officeart/2005/8/layout/vList4#3"/>
    <dgm:cxn modelId="{8F4FA667-7BA0-4D79-8119-5EB0105CCEFF}" type="presParOf" srcId="{88524372-BA98-4D80-A307-AD35B6B612BA}" destId="{E69D2C85-F5C0-4E05-99E2-5D85B04532C5}" srcOrd="8" destOrd="0" presId="urn:microsoft.com/office/officeart/2005/8/layout/vList4#3"/>
    <dgm:cxn modelId="{230A3FC7-A3E8-44E1-8BF8-C12D61BA2A5B}" type="presParOf" srcId="{E69D2C85-F5C0-4E05-99E2-5D85B04532C5}" destId="{42A7E763-DF11-4C64-B032-781D85A5E315}" srcOrd="0" destOrd="0" presId="urn:microsoft.com/office/officeart/2005/8/layout/vList4#3"/>
    <dgm:cxn modelId="{3985A3D7-3A47-4E94-8BA2-00BDDF255CDA}" type="presParOf" srcId="{E69D2C85-F5C0-4E05-99E2-5D85B04532C5}" destId="{F1F79D7B-3408-4D24-B087-84EA29A61BDB}" srcOrd="1" destOrd="0" presId="urn:microsoft.com/office/officeart/2005/8/layout/vList4#3"/>
    <dgm:cxn modelId="{49C709F9-1962-40C6-877E-77949E73BC1D}" type="presParOf" srcId="{E69D2C85-F5C0-4E05-99E2-5D85B04532C5}" destId="{B9F64711-ED62-48FA-81A5-46EDCEA2FECF}" srcOrd="2" destOrd="0" presId="urn:microsoft.com/office/officeart/2005/8/layout/vList4#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03CFE-D71B-44A0-990A-9F5A27769370}" type="doc">
      <dgm:prSet loTypeId="urn:microsoft.com/office/officeart/2005/8/layout/vList4#3" loCatId="list" qsTypeId="urn:microsoft.com/office/officeart/2005/8/quickstyle/simple4" qsCatId="simple" csTypeId="urn:microsoft.com/office/officeart/2005/8/colors/colorful1#3" csCatId="colorful" phldr="1"/>
      <dgm:spPr/>
      <dgm:t>
        <a:bodyPr/>
        <a:lstStyle/>
        <a:p>
          <a:endParaRPr lang="en-US"/>
        </a:p>
      </dgm:t>
    </dgm:pt>
    <dgm:pt modelId="{BE522E91-F6CA-4C9F-B3E0-26D55F812AB8}">
      <dgm:prSet phldrT="[Text]" custT="1"/>
      <dgm:spPr/>
      <dgm:t>
        <a:bodyPr anchor="t"/>
        <a:lstStyle/>
        <a:p>
          <a:pPr algn="l"/>
          <a:endParaRPr lang="en-GB" sz="2400" b="1" i="0" dirty="0" smtClean="0"/>
        </a:p>
        <a:p>
          <a:pPr algn="l"/>
          <a:r>
            <a:rPr lang="en-GB" sz="2400" b="1" i="0" dirty="0" smtClean="0"/>
            <a:t>Feature </a:t>
          </a:r>
          <a:r>
            <a:rPr lang="en-GB" sz="2400" b="1" i="0" dirty="0"/>
            <a:t>Importance by </a:t>
          </a:r>
          <a:r>
            <a:rPr lang="en-GB" sz="2400" dirty="0"/>
            <a:t>Decision Tree Regressor</a:t>
          </a:r>
          <a:endParaRPr lang="en-US" sz="2400" dirty="0"/>
        </a:p>
      </dgm:t>
    </dgm:pt>
    <dgm:pt modelId="{3FBA3EB2-EED8-4BEC-B31C-AD06F590D159}" type="parTrans" cxnId="{1E0FB74B-0220-497B-A1A6-5F882DEBE8EF}">
      <dgm:prSet/>
      <dgm:spPr/>
      <dgm:t>
        <a:bodyPr/>
        <a:lstStyle/>
        <a:p>
          <a:endParaRPr lang="en-US" sz="1300"/>
        </a:p>
      </dgm:t>
    </dgm:pt>
    <dgm:pt modelId="{2038874B-7C09-44F5-8749-FBBB24B76A84}" type="sibTrans" cxnId="{1E0FB74B-0220-497B-A1A6-5F882DEBE8EF}">
      <dgm:prSet/>
      <dgm:spPr/>
      <dgm:t>
        <a:bodyPr/>
        <a:lstStyle/>
        <a:p>
          <a:endParaRPr lang="en-US" sz="1300"/>
        </a:p>
      </dgm:t>
    </dgm:pt>
    <dgm:pt modelId="{7B1BE1DD-48EA-4E3C-8E3A-56E4E52A2881}">
      <dgm:prSet phldrT="[Text]" custT="1"/>
      <dgm:spPr/>
      <dgm:t>
        <a:bodyPr/>
        <a:lstStyle/>
        <a:p>
          <a:pPr algn="l"/>
          <a:endParaRPr lang="en-GB" sz="2400" b="1" i="0" dirty="0" smtClean="0"/>
        </a:p>
        <a:p>
          <a:pPr algn="l"/>
          <a:r>
            <a:rPr lang="en-GB" sz="2400" b="1" i="0" dirty="0" smtClean="0"/>
            <a:t>Feature </a:t>
          </a:r>
          <a:r>
            <a:rPr lang="en-GB" sz="2400" b="1" i="0" dirty="0"/>
            <a:t>Importance by </a:t>
          </a:r>
          <a:r>
            <a:rPr lang="en-GB" sz="2400" dirty="0"/>
            <a:t>Gradient Boosting Regressor</a:t>
          </a:r>
          <a:endParaRPr lang="en-US" sz="2400" dirty="0"/>
        </a:p>
      </dgm:t>
    </dgm:pt>
    <dgm:pt modelId="{A900372F-BAE7-4C75-9CAF-EF7F5124490A}" type="sibTrans" cxnId="{8E8F0B1F-F394-44F0-921F-E81A93FACC69}">
      <dgm:prSet/>
      <dgm:spPr/>
      <dgm:t>
        <a:bodyPr/>
        <a:lstStyle/>
        <a:p>
          <a:endParaRPr lang="en-US" sz="1300"/>
        </a:p>
      </dgm:t>
    </dgm:pt>
    <dgm:pt modelId="{495E96E0-8DE8-405E-8C7C-0A15234A4C2B}" type="parTrans" cxnId="{8E8F0B1F-F394-44F0-921F-E81A93FACC69}">
      <dgm:prSet/>
      <dgm:spPr/>
      <dgm:t>
        <a:bodyPr/>
        <a:lstStyle/>
        <a:p>
          <a:endParaRPr lang="en-US" sz="1300"/>
        </a:p>
      </dgm:t>
    </dgm:pt>
    <dgm:pt modelId="{80C86717-E229-4990-8D59-928D98BF0618}">
      <dgm:prSet custT="1"/>
      <dgm:spPr/>
      <dgm:t>
        <a:bodyPr/>
        <a:lstStyle/>
        <a:p>
          <a:endParaRPr lang="en-GB" sz="1800" b="0" i="0" dirty="0"/>
        </a:p>
      </dgm:t>
    </dgm:pt>
    <dgm:pt modelId="{106FE486-524B-4032-823E-BD875663E5AA}" type="parTrans" cxnId="{A60D6DB7-545C-4232-95C3-8D1321A18335}">
      <dgm:prSet/>
      <dgm:spPr/>
      <dgm:t>
        <a:bodyPr/>
        <a:lstStyle/>
        <a:p>
          <a:endParaRPr lang="en-GB"/>
        </a:p>
      </dgm:t>
    </dgm:pt>
    <dgm:pt modelId="{014032ED-C6A4-4818-AAC7-22EDF219032F}" type="sibTrans" cxnId="{A60D6DB7-545C-4232-95C3-8D1321A18335}">
      <dgm:prSet/>
      <dgm:spPr/>
      <dgm:t>
        <a:bodyPr/>
        <a:lstStyle/>
        <a:p>
          <a:endParaRPr lang="en-GB"/>
        </a:p>
      </dgm:t>
    </dgm:pt>
    <dgm:pt modelId="{BBB7FD42-3323-42F4-AF4E-4A95A1A20A0E}">
      <dgm:prSet custT="1"/>
      <dgm:spPr/>
      <dgm:t>
        <a:bodyPr/>
        <a:lstStyle/>
        <a:p>
          <a:endParaRPr lang="en-GB" sz="1800" b="0" i="0" dirty="0"/>
        </a:p>
      </dgm:t>
    </dgm:pt>
    <dgm:pt modelId="{D50C2E99-28A3-40BA-80DF-F38D924D3192}" type="parTrans" cxnId="{FD8E3650-1878-4BFC-B7C7-BCB45DAB8D70}">
      <dgm:prSet/>
      <dgm:spPr/>
      <dgm:t>
        <a:bodyPr/>
        <a:lstStyle/>
        <a:p>
          <a:endParaRPr lang="en-GB"/>
        </a:p>
      </dgm:t>
    </dgm:pt>
    <dgm:pt modelId="{A69CBEDD-2AEC-446E-92C4-3063E49ED14D}" type="sibTrans" cxnId="{FD8E3650-1878-4BFC-B7C7-BCB45DAB8D70}">
      <dgm:prSet/>
      <dgm:spPr/>
      <dgm:t>
        <a:bodyPr/>
        <a:lstStyle/>
        <a:p>
          <a:endParaRPr lang="en-GB"/>
        </a:p>
      </dgm:t>
    </dgm:pt>
    <dgm:pt modelId="{88524372-BA98-4D80-A307-AD35B6B612BA}" type="pres">
      <dgm:prSet presAssocID="{8AB03CFE-D71B-44A0-990A-9F5A27769370}" presName="linear" presStyleCnt="0">
        <dgm:presLayoutVars>
          <dgm:dir/>
          <dgm:resizeHandles val="exact"/>
        </dgm:presLayoutVars>
      </dgm:prSet>
      <dgm:spPr/>
      <dgm:t>
        <a:bodyPr/>
        <a:lstStyle/>
        <a:p>
          <a:endParaRPr lang="en-IN"/>
        </a:p>
      </dgm:t>
    </dgm:pt>
    <dgm:pt modelId="{49720290-17A2-4C62-B141-65F71BFB58F9}" type="pres">
      <dgm:prSet presAssocID="{BE522E91-F6CA-4C9F-B3E0-26D55F812AB8}" presName="comp" presStyleCnt="0"/>
      <dgm:spPr/>
    </dgm:pt>
    <dgm:pt modelId="{ADD00A14-BFA1-45B8-9C1B-3F67DAE03F89}" type="pres">
      <dgm:prSet presAssocID="{BE522E91-F6CA-4C9F-B3E0-26D55F812AB8}" presName="box" presStyleLbl="node1" presStyleIdx="0" presStyleCnt="2" custScaleY="42960"/>
      <dgm:spPr/>
      <dgm:t>
        <a:bodyPr/>
        <a:lstStyle/>
        <a:p>
          <a:endParaRPr lang="en-IN"/>
        </a:p>
      </dgm:t>
    </dgm:pt>
    <dgm:pt modelId="{A29D7328-7104-413B-A5C1-A6E46FF3A0F8}" type="pres">
      <dgm:prSet presAssocID="{BE522E91-F6CA-4C9F-B3E0-26D55F812AB8}" presName="img" presStyleLbl="fgImgPlace1" presStyleIdx="0" presStyleCnt="2"/>
      <dgm:spPr>
        <a:noFill/>
      </dgm:spPr>
      <dgm:t>
        <a:bodyPr/>
        <a:lstStyle/>
        <a:p>
          <a:endParaRPr lang="en-IN"/>
        </a:p>
      </dgm:t>
    </dgm:pt>
    <dgm:pt modelId="{ED6FE260-4252-4C1B-88F5-39F81DB6C7F0}" type="pres">
      <dgm:prSet presAssocID="{BE522E91-F6CA-4C9F-B3E0-26D55F812AB8}" presName="text" presStyleLbl="node1" presStyleIdx="0" presStyleCnt="2">
        <dgm:presLayoutVars>
          <dgm:bulletEnabled val="1"/>
        </dgm:presLayoutVars>
      </dgm:prSet>
      <dgm:spPr/>
      <dgm:t>
        <a:bodyPr/>
        <a:lstStyle/>
        <a:p>
          <a:endParaRPr lang="en-IN"/>
        </a:p>
      </dgm:t>
    </dgm:pt>
    <dgm:pt modelId="{12E9AD26-A8CE-4209-98CA-28EC8B707221}" type="pres">
      <dgm:prSet presAssocID="{2038874B-7C09-44F5-8749-FBBB24B76A84}" presName="spacer" presStyleCnt="0"/>
      <dgm:spPr/>
    </dgm:pt>
    <dgm:pt modelId="{E69D2C85-F5C0-4E05-99E2-5D85B04532C5}" type="pres">
      <dgm:prSet presAssocID="{7B1BE1DD-48EA-4E3C-8E3A-56E4E52A2881}" presName="comp" presStyleCnt="0"/>
      <dgm:spPr/>
    </dgm:pt>
    <dgm:pt modelId="{42A7E763-DF11-4C64-B032-781D85A5E315}" type="pres">
      <dgm:prSet presAssocID="{7B1BE1DD-48EA-4E3C-8E3A-56E4E52A2881}" presName="box" presStyleLbl="node1" presStyleIdx="1" presStyleCnt="2" custScaleY="42516" custLinFactNeighborX="55" custLinFactNeighborY="-40854"/>
      <dgm:spPr/>
      <dgm:t>
        <a:bodyPr/>
        <a:lstStyle/>
        <a:p>
          <a:endParaRPr lang="en-IN"/>
        </a:p>
      </dgm:t>
    </dgm:pt>
    <dgm:pt modelId="{F1F79D7B-3408-4D24-B087-84EA29A61BDB}" type="pres">
      <dgm:prSet presAssocID="{7B1BE1DD-48EA-4E3C-8E3A-56E4E52A2881}" presName="img" presStyleLbl="fgImgPlace1" presStyleIdx="1" presStyleCnt="2"/>
      <dgm:spPr>
        <a:noFill/>
      </dgm:spPr>
      <dgm:t>
        <a:bodyPr/>
        <a:lstStyle/>
        <a:p>
          <a:endParaRPr lang="en-IN"/>
        </a:p>
      </dgm:t>
    </dgm:pt>
    <dgm:pt modelId="{B9F64711-ED62-48FA-81A5-46EDCEA2FECF}" type="pres">
      <dgm:prSet presAssocID="{7B1BE1DD-48EA-4E3C-8E3A-56E4E52A2881}" presName="text" presStyleLbl="node1" presStyleIdx="1" presStyleCnt="2">
        <dgm:presLayoutVars>
          <dgm:bulletEnabled val="1"/>
        </dgm:presLayoutVars>
      </dgm:prSet>
      <dgm:spPr/>
      <dgm:t>
        <a:bodyPr/>
        <a:lstStyle/>
        <a:p>
          <a:endParaRPr lang="en-IN"/>
        </a:p>
      </dgm:t>
    </dgm:pt>
  </dgm:ptLst>
  <dgm:cxnLst>
    <dgm:cxn modelId="{FD8E3650-1878-4BFC-B7C7-BCB45DAB8D70}" srcId="{7B1BE1DD-48EA-4E3C-8E3A-56E4E52A2881}" destId="{BBB7FD42-3323-42F4-AF4E-4A95A1A20A0E}" srcOrd="0" destOrd="0" parTransId="{D50C2E99-28A3-40BA-80DF-F38D924D3192}" sibTransId="{A69CBEDD-2AEC-446E-92C4-3063E49ED14D}"/>
    <dgm:cxn modelId="{EE657E56-44DD-486A-992E-401D0AFD6288}" type="presOf" srcId="{BE522E91-F6CA-4C9F-B3E0-26D55F812AB8}" destId="{ADD00A14-BFA1-45B8-9C1B-3F67DAE03F89}" srcOrd="0" destOrd="0" presId="urn:microsoft.com/office/officeart/2005/8/layout/vList4#3"/>
    <dgm:cxn modelId="{A60D6DB7-545C-4232-95C3-8D1321A18335}" srcId="{BE522E91-F6CA-4C9F-B3E0-26D55F812AB8}" destId="{80C86717-E229-4990-8D59-928D98BF0618}" srcOrd="0" destOrd="0" parTransId="{106FE486-524B-4032-823E-BD875663E5AA}" sibTransId="{014032ED-C6A4-4818-AAC7-22EDF219032F}"/>
    <dgm:cxn modelId="{20CCF964-2F5E-49BB-8BD7-98955F7D46CA}" type="presOf" srcId="{BBB7FD42-3323-42F4-AF4E-4A95A1A20A0E}" destId="{42A7E763-DF11-4C64-B032-781D85A5E315}" srcOrd="0" destOrd="1" presId="urn:microsoft.com/office/officeart/2005/8/layout/vList4#3"/>
    <dgm:cxn modelId="{1E0FB74B-0220-497B-A1A6-5F882DEBE8EF}" srcId="{8AB03CFE-D71B-44A0-990A-9F5A27769370}" destId="{BE522E91-F6CA-4C9F-B3E0-26D55F812AB8}" srcOrd="0" destOrd="0" parTransId="{3FBA3EB2-EED8-4BEC-B31C-AD06F590D159}" sibTransId="{2038874B-7C09-44F5-8749-FBBB24B76A84}"/>
    <dgm:cxn modelId="{2BDC9285-FEF0-432F-83D3-D8C8143B4B43}" type="presOf" srcId="{8AB03CFE-D71B-44A0-990A-9F5A27769370}" destId="{88524372-BA98-4D80-A307-AD35B6B612BA}" srcOrd="0" destOrd="0" presId="urn:microsoft.com/office/officeart/2005/8/layout/vList4#3"/>
    <dgm:cxn modelId="{8E8F0B1F-F394-44F0-921F-E81A93FACC69}" srcId="{8AB03CFE-D71B-44A0-990A-9F5A27769370}" destId="{7B1BE1DD-48EA-4E3C-8E3A-56E4E52A2881}" srcOrd="1" destOrd="0" parTransId="{495E96E0-8DE8-405E-8C7C-0A15234A4C2B}" sibTransId="{A900372F-BAE7-4C75-9CAF-EF7F5124490A}"/>
    <dgm:cxn modelId="{451E622D-EB8D-48E9-AF67-9BAB3520EE2D}" type="presOf" srcId="{7B1BE1DD-48EA-4E3C-8E3A-56E4E52A2881}" destId="{42A7E763-DF11-4C64-B032-781D85A5E315}" srcOrd="0" destOrd="0" presId="urn:microsoft.com/office/officeart/2005/8/layout/vList4#3"/>
    <dgm:cxn modelId="{2980B230-0C8F-44EF-9F00-F90FEC060323}" type="presOf" srcId="{80C86717-E229-4990-8D59-928D98BF0618}" destId="{ED6FE260-4252-4C1B-88F5-39F81DB6C7F0}" srcOrd="1" destOrd="1" presId="urn:microsoft.com/office/officeart/2005/8/layout/vList4#3"/>
    <dgm:cxn modelId="{1A5383C8-FA2E-434E-B9CF-E62E3E4BC46C}" type="presOf" srcId="{BBB7FD42-3323-42F4-AF4E-4A95A1A20A0E}" destId="{B9F64711-ED62-48FA-81A5-46EDCEA2FECF}" srcOrd="1" destOrd="1" presId="urn:microsoft.com/office/officeart/2005/8/layout/vList4#3"/>
    <dgm:cxn modelId="{B40A3B72-9D81-4119-B5DB-9BC51AAE5D76}" type="presOf" srcId="{7B1BE1DD-48EA-4E3C-8E3A-56E4E52A2881}" destId="{B9F64711-ED62-48FA-81A5-46EDCEA2FECF}" srcOrd="1" destOrd="0" presId="urn:microsoft.com/office/officeart/2005/8/layout/vList4#3"/>
    <dgm:cxn modelId="{4943FDCF-9EBB-4BC9-A511-59DA488A2604}" type="presOf" srcId="{80C86717-E229-4990-8D59-928D98BF0618}" destId="{ADD00A14-BFA1-45B8-9C1B-3F67DAE03F89}" srcOrd="0" destOrd="1" presId="urn:microsoft.com/office/officeart/2005/8/layout/vList4#3"/>
    <dgm:cxn modelId="{FC8B3797-0C23-420C-9CB7-D8A8599C5FCC}" type="presOf" srcId="{BE522E91-F6CA-4C9F-B3E0-26D55F812AB8}" destId="{ED6FE260-4252-4C1B-88F5-39F81DB6C7F0}" srcOrd="1" destOrd="0" presId="urn:microsoft.com/office/officeart/2005/8/layout/vList4#3"/>
    <dgm:cxn modelId="{F2A87C63-598D-4B6B-81BF-787936CE7633}" type="presParOf" srcId="{88524372-BA98-4D80-A307-AD35B6B612BA}" destId="{49720290-17A2-4C62-B141-65F71BFB58F9}" srcOrd="0" destOrd="0" presId="urn:microsoft.com/office/officeart/2005/8/layout/vList4#3"/>
    <dgm:cxn modelId="{5DA5292F-16BD-43DD-B4A6-4E40DE245BF2}" type="presParOf" srcId="{49720290-17A2-4C62-B141-65F71BFB58F9}" destId="{ADD00A14-BFA1-45B8-9C1B-3F67DAE03F89}" srcOrd="0" destOrd="0" presId="urn:microsoft.com/office/officeart/2005/8/layout/vList4#3"/>
    <dgm:cxn modelId="{70965C15-8AA2-4442-86B4-D42A00522850}" type="presParOf" srcId="{49720290-17A2-4C62-B141-65F71BFB58F9}" destId="{A29D7328-7104-413B-A5C1-A6E46FF3A0F8}" srcOrd="1" destOrd="0" presId="urn:microsoft.com/office/officeart/2005/8/layout/vList4#3"/>
    <dgm:cxn modelId="{4267452E-D5CE-4DDE-90D7-5DC4B0890B6A}" type="presParOf" srcId="{49720290-17A2-4C62-B141-65F71BFB58F9}" destId="{ED6FE260-4252-4C1B-88F5-39F81DB6C7F0}" srcOrd="2" destOrd="0" presId="urn:microsoft.com/office/officeart/2005/8/layout/vList4#3"/>
    <dgm:cxn modelId="{68C6C328-C0B9-4795-8900-A250608636E7}" type="presParOf" srcId="{88524372-BA98-4D80-A307-AD35B6B612BA}" destId="{12E9AD26-A8CE-4209-98CA-28EC8B707221}" srcOrd="1" destOrd="0" presId="urn:microsoft.com/office/officeart/2005/8/layout/vList4#3"/>
    <dgm:cxn modelId="{6C7D2A6A-2E87-4F46-B16B-6DD48AF26F4F}" type="presParOf" srcId="{88524372-BA98-4D80-A307-AD35B6B612BA}" destId="{E69D2C85-F5C0-4E05-99E2-5D85B04532C5}" srcOrd="2" destOrd="0" presId="urn:microsoft.com/office/officeart/2005/8/layout/vList4#3"/>
    <dgm:cxn modelId="{77CF706B-759B-4EF3-8EB4-33A5D7545896}" type="presParOf" srcId="{E69D2C85-F5C0-4E05-99E2-5D85B04532C5}" destId="{42A7E763-DF11-4C64-B032-781D85A5E315}" srcOrd="0" destOrd="0" presId="urn:microsoft.com/office/officeart/2005/8/layout/vList4#3"/>
    <dgm:cxn modelId="{54954CA7-BDF3-4AFA-9EB3-D7765C4A3570}" type="presParOf" srcId="{E69D2C85-F5C0-4E05-99E2-5D85B04532C5}" destId="{F1F79D7B-3408-4D24-B087-84EA29A61BDB}" srcOrd="1" destOrd="0" presId="urn:microsoft.com/office/officeart/2005/8/layout/vList4#3"/>
    <dgm:cxn modelId="{F6494C3B-0899-4FFF-9256-AE8CB0E5FC84}" type="presParOf" srcId="{E69D2C85-F5C0-4E05-99E2-5D85B04532C5}" destId="{B9F64711-ED62-48FA-81A5-46EDCEA2FECF}" srcOrd="2" destOrd="0" presId="urn:microsoft.com/office/officeart/2005/8/layout/vList4#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B03CFE-D71B-44A0-990A-9F5A27769370}" type="doc">
      <dgm:prSet loTypeId="urn:microsoft.com/office/officeart/2005/8/layout/vList4#3" loCatId="list" qsTypeId="urn:microsoft.com/office/officeart/2005/8/quickstyle/simple4" qsCatId="simple" csTypeId="urn:microsoft.com/office/officeart/2005/8/colors/colorful1#3" csCatId="colorful" phldr="1"/>
      <dgm:spPr/>
      <dgm:t>
        <a:bodyPr/>
        <a:lstStyle/>
        <a:p>
          <a:endParaRPr lang="en-US"/>
        </a:p>
      </dgm:t>
    </dgm:pt>
    <dgm:pt modelId="{BE522E91-F6CA-4C9F-B3E0-26D55F812AB8}">
      <dgm:prSet phldrT="[Text]" custT="1"/>
      <dgm:spPr/>
      <dgm:t>
        <a:bodyPr anchor="t"/>
        <a:lstStyle/>
        <a:p>
          <a:pPr algn="l"/>
          <a:endParaRPr lang="en-GB" sz="2400" b="1" i="0" dirty="0" smtClean="0"/>
        </a:p>
        <a:p>
          <a:pPr algn="l"/>
          <a:r>
            <a:rPr lang="en-GB" sz="2400" dirty="0" smtClean="0"/>
            <a:t>Decision </a:t>
          </a:r>
          <a:r>
            <a:rPr lang="en-GB" sz="2400" dirty="0"/>
            <a:t>Tree </a:t>
          </a:r>
          <a:r>
            <a:rPr lang="en-GB" sz="2400" dirty="0" smtClean="0"/>
            <a:t>Regressor </a:t>
          </a:r>
          <a:endParaRPr lang="en-US" sz="2400" dirty="0"/>
        </a:p>
      </dgm:t>
    </dgm:pt>
    <dgm:pt modelId="{3FBA3EB2-EED8-4BEC-B31C-AD06F590D159}" type="parTrans" cxnId="{1E0FB74B-0220-497B-A1A6-5F882DEBE8EF}">
      <dgm:prSet/>
      <dgm:spPr/>
      <dgm:t>
        <a:bodyPr/>
        <a:lstStyle/>
        <a:p>
          <a:endParaRPr lang="en-US" sz="1300"/>
        </a:p>
      </dgm:t>
    </dgm:pt>
    <dgm:pt modelId="{2038874B-7C09-44F5-8749-FBBB24B76A84}" type="sibTrans" cxnId="{1E0FB74B-0220-497B-A1A6-5F882DEBE8EF}">
      <dgm:prSet/>
      <dgm:spPr/>
      <dgm:t>
        <a:bodyPr/>
        <a:lstStyle/>
        <a:p>
          <a:endParaRPr lang="en-US" sz="1300"/>
        </a:p>
      </dgm:t>
    </dgm:pt>
    <dgm:pt modelId="{7B1BE1DD-48EA-4E3C-8E3A-56E4E52A2881}">
      <dgm:prSet phldrT="[Text]" custT="1"/>
      <dgm:spPr/>
      <dgm:t>
        <a:bodyPr/>
        <a:lstStyle/>
        <a:p>
          <a:pPr algn="l"/>
          <a:endParaRPr lang="en-GB" sz="2400" b="1" i="0" dirty="0" smtClean="0"/>
        </a:p>
        <a:p>
          <a:pPr algn="l"/>
          <a:r>
            <a:rPr lang="en-GB" sz="2400" dirty="0" smtClean="0"/>
            <a:t>Gradient </a:t>
          </a:r>
          <a:r>
            <a:rPr lang="en-GB" sz="2400" dirty="0"/>
            <a:t>Boosting Regressor</a:t>
          </a:r>
          <a:endParaRPr lang="en-US" sz="2400" dirty="0"/>
        </a:p>
      </dgm:t>
    </dgm:pt>
    <dgm:pt modelId="{A900372F-BAE7-4C75-9CAF-EF7F5124490A}" type="sibTrans" cxnId="{8E8F0B1F-F394-44F0-921F-E81A93FACC69}">
      <dgm:prSet/>
      <dgm:spPr/>
      <dgm:t>
        <a:bodyPr/>
        <a:lstStyle/>
        <a:p>
          <a:endParaRPr lang="en-US" sz="1300"/>
        </a:p>
      </dgm:t>
    </dgm:pt>
    <dgm:pt modelId="{495E96E0-8DE8-405E-8C7C-0A15234A4C2B}" type="parTrans" cxnId="{8E8F0B1F-F394-44F0-921F-E81A93FACC69}">
      <dgm:prSet/>
      <dgm:spPr/>
      <dgm:t>
        <a:bodyPr/>
        <a:lstStyle/>
        <a:p>
          <a:endParaRPr lang="en-US" sz="1300"/>
        </a:p>
      </dgm:t>
    </dgm:pt>
    <dgm:pt modelId="{80C86717-E229-4990-8D59-928D98BF0618}">
      <dgm:prSet custT="1"/>
      <dgm:spPr/>
      <dgm:t>
        <a:bodyPr/>
        <a:lstStyle/>
        <a:p>
          <a:endParaRPr lang="en-GB" sz="1800" b="0" i="0" dirty="0"/>
        </a:p>
      </dgm:t>
    </dgm:pt>
    <dgm:pt modelId="{106FE486-524B-4032-823E-BD875663E5AA}" type="parTrans" cxnId="{A60D6DB7-545C-4232-95C3-8D1321A18335}">
      <dgm:prSet/>
      <dgm:spPr/>
      <dgm:t>
        <a:bodyPr/>
        <a:lstStyle/>
        <a:p>
          <a:endParaRPr lang="en-GB"/>
        </a:p>
      </dgm:t>
    </dgm:pt>
    <dgm:pt modelId="{014032ED-C6A4-4818-AAC7-22EDF219032F}" type="sibTrans" cxnId="{A60D6DB7-545C-4232-95C3-8D1321A18335}">
      <dgm:prSet/>
      <dgm:spPr/>
      <dgm:t>
        <a:bodyPr/>
        <a:lstStyle/>
        <a:p>
          <a:endParaRPr lang="en-GB"/>
        </a:p>
      </dgm:t>
    </dgm:pt>
    <dgm:pt modelId="{BBB7FD42-3323-42F4-AF4E-4A95A1A20A0E}">
      <dgm:prSet custT="1"/>
      <dgm:spPr/>
      <dgm:t>
        <a:bodyPr/>
        <a:lstStyle/>
        <a:p>
          <a:endParaRPr lang="en-GB" sz="1800" b="0" i="0" dirty="0"/>
        </a:p>
      </dgm:t>
    </dgm:pt>
    <dgm:pt modelId="{D50C2E99-28A3-40BA-80DF-F38D924D3192}" type="parTrans" cxnId="{FD8E3650-1878-4BFC-B7C7-BCB45DAB8D70}">
      <dgm:prSet/>
      <dgm:spPr/>
      <dgm:t>
        <a:bodyPr/>
        <a:lstStyle/>
        <a:p>
          <a:endParaRPr lang="en-GB"/>
        </a:p>
      </dgm:t>
    </dgm:pt>
    <dgm:pt modelId="{A69CBEDD-2AEC-446E-92C4-3063E49ED14D}" type="sibTrans" cxnId="{FD8E3650-1878-4BFC-B7C7-BCB45DAB8D70}">
      <dgm:prSet/>
      <dgm:spPr/>
      <dgm:t>
        <a:bodyPr/>
        <a:lstStyle/>
        <a:p>
          <a:endParaRPr lang="en-GB"/>
        </a:p>
      </dgm:t>
    </dgm:pt>
    <dgm:pt modelId="{88524372-BA98-4D80-A307-AD35B6B612BA}" type="pres">
      <dgm:prSet presAssocID="{8AB03CFE-D71B-44A0-990A-9F5A27769370}" presName="linear" presStyleCnt="0">
        <dgm:presLayoutVars>
          <dgm:dir/>
          <dgm:resizeHandles val="exact"/>
        </dgm:presLayoutVars>
      </dgm:prSet>
      <dgm:spPr/>
      <dgm:t>
        <a:bodyPr/>
        <a:lstStyle/>
        <a:p>
          <a:endParaRPr lang="en-IN"/>
        </a:p>
      </dgm:t>
    </dgm:pt>
    <dgm:pt modelId="{49720290-17A2-4C62-B141-65F71BFB58F9}" type="pres">
      <dgm:prSet presAssocID="{BE522E91-F6CA-4C9F-B3E0-26D55F812AB8}" presName="comp" presStyleCnt="0"/>
      <dgm:spPr/>
    </dgm:pt>
    <dgm:pt modelId="{ADD00A14-BFA1-45B8-9C1B-3F67DAE03F89}" type="pres">
      <dgm:prSet presAssocID="{BE522E91-F6CA-4C9F-B3E0-26D55F812AB8}" presName="box" presStyleLbl="node1" presStyleIdx="0" presStyleCnt="2" custScaleY="42960"/>
      <dgm:spPr/>
      <dgm:t>
        <a:bodyPr/>
        <a:lstStyle/>
        <a:p>
          <a:endParaRPr lang="en-IN"/>
        </a:p>
      </dgm:t>
    </dgm:pt>
    <dgm:pt modelId="{A29D7328-7104-413B-A5C1-A6E46FF3A0F8}" type="pres">
      <dgm:prSet presAssocID="{BE522E91-F6CA-4C9F-B3E0-26D55F812AB8}" presName="img" presStyleLbl="fgImgPlace1" presStyleIdx="0" presStyleCnt="2"/>
      <dgm:spPr>
        <a:noFill/>
      </dgm:spPr>
      <dgm:t>
        <a:bodyPr/>
        <a:lstStyle/>
        <a:p>
          <a:endParaRPr lang="en-IN"/>
        </a:p>
      </dgm:t>
    </dgm:pt>
    <dgm:pt modelId="{ED6FE260-4252-4C1B-88F5-39F81DB6C7F0}" type="pres">
      <dgm:prSet presAssocID="{BE522E91-F6CA-4C9F-B3E0-26D55F812AB8}" presName="text" presStyleLbl="node1" presStyleIdx="0" presStyleCnt="2">
        <dgm:presLayoutVars>
          <dgm:bulletEnabled val="1"/>
        </dgm:presLayoutVars>
      </dgm:prSet>
      <dgm:spPr/>
      <dgm:t>
        <a:bodyPr/>
        <a:lstStyle/>
        <a:p>
          <a:endParaRPr lang="en-IN"/>
        </a:p>
      </dgm:t>
    </dgm:pt>
    <dgm:pt modelId="{12E9AD26-A8CE-4209-98CA-28EC8B707221}" type="pres">
      <dgm:prSet presAssocID="{2038874B-7C09-44F5-8749-FBBB24B76A84}" presName="spacer" presStyleCnt="0"/>
      <dgm:spPr/>
    </dgm:pt>
    <dgm:pt modelId="{E69D2C85-F5C0-4E05-99E2-5D85B04532C5}" type="pres">
      <dgm:prSet presAssocID="{7B1BE1DD-48EA-4E3C-8E3A-56E4E52A2881}" presName="comp" presStyleCnt="0"/>
      <dgm:spPr/>
    </dgm:pt>
    <dgm:pt modelId="{42A7E763-DF11-4C64-B032-781D85A5E315}" type="pres">
      <dgm:prSet presAssocID="{7B1BE1DD-48EA-4E3C-8E3A-56E4E52A2881}" presName="box" presStyleLbl="node1" presStyleIdx="1" presStyleCnt="2" custScaleY="42516" custLinFactNeighborX="55" custLinFactNeighborY="-40854"/>
      <dgm:spPr/>
      <dgm:t>
        <a:bodyPr/>
        <a:lstStyle/>
        <a:p>
          <a:endParaRPr lang="en-IN"/>
        </a:p>
      </dgm:t>
    </dgm:pt>
    <dgm:pt modelId="{F1F79D7B-3408-4D24-B087-84EA29A61BDB}" type="pres">
      <dgm:prSet presAssocID="{7B1BE1DD-48EA-4E3C-8E3A-56E4E52A2881}" presName="img" presStyleLbl="fgImgPlace1" presStyleIdx="1" presStyleCnt="2"/>
      <dgm:spPr>
        <a:noFill/>
      </dgm:spPr>
      <dgm:t>
        <a:bodyPr/>
        <a:lstStyle/>
        <a:p>
          <a:endParaRPr lang="en-IN"/>
        </a:p>
      </dgm:t>
    </dgm:pt>
    <dgm:pt modelId="{B9F64711-ED62-48FA-81A5-46EDCEA2FECF}" type="pres">
      <dgm:prSet presAssocID="{7B1BE1DD-48EA-4E3C-8E3A-56E4E52A2881}" presName="text" presStyleLbl="node1" presStyleIdx="1" presStyleCnt="2">
        <dgm:presLayoutVars>
          <dgm:bulletEnabled val="1"/>
        </dgm:presLayoutVars>
      </dgm:prSet>
      <dgm:spPr/>
      <dgm:t>
        <a:bodyPr/>
        <a:lstStyle/>
        <a:p>
          <a:endParaRPr lang="en-IN"/>
        </a:p>
      </dgm:t>
    </dgm:pt>
  </dgm:ptLst>
  <dgm:cxnLst>
    <dgm:cxn modelId="{FD8E3650-1878-4BFC-B7C7-BCB45DAB8D70}" srcId="{7B1BE1DD-48EA-4E3C-8E3A-56E4E52A2881}" destId="{BBB7FD42-3323-42F4-AF4E-4A95A1A20A0E}" srcOrd="0" destOrd="0" parTransId="{D50C2E99-28A3-40BA-80DF-F38D924D3192}" sibTransId="{A69CBEDD-2AEC-446E-92C4-3063E49ED14D}"/>
    <dgm:cxn modelId="{A60D6DB7-545C-4232-95C3-8D1321A18335}" srcId="{BE522E91-F6CA-4C9F-B3E0-26D55F812AB8}" destId="{80C86717-E229-4990-8D59-928D98BF0618}" srcOrd="0" destOrd="0" parTransId="{106FE486-524B-4032-823E-BD875663E5AA}" sibTransId="{014032ED-C6A4-4818-AAC7-22EDF219032F}"/>
    <dgm:cxn modelId="{770A02D7-73D6-452B-B9D0-155F68794347}" type="presOf" srcId="{BE522E91-F6CA-4C9F-B3E0-26D55F812AB8}" destId="{ADD00A14-BFA1-45B8-9C1B-3F67DAE03F89}" srcOrd="0" destOrd="0" presId="urn:microsoft.com/office/officeart/2005/8/layout/vList4#3"/>
    <dgm:cxn modelId="{1E0FB74B-0220-497B-A1A6-5F882DEBE8EF}" srcId="{8AB03CFE-D71B-44A0-990A-9F5A27769370}" destId="{BE522E91-F6CA-4C9F-B3E0-26D55F812AB8}" srcOrd="0" destOrd="0" parTransId="{3FBA3EB2-EED8-4BEC-B31C-AD06F590D159}" sibTransId="{2038874B-7C09-44F5-8749-FBBB24B76A84}"/>
    <dgm:cxn modelId="{8231277D-4B3E-4CCC-BC04-5E650AB23682}" type="presOf" srcId="{BBB7FD42-3323-42F4-AF4E-4A95A1A20A0E}" destId="{42A7E763-DF11-4C64-B032-781D85A5E315}" srcOrd="0" destOrd="1" presId="urn:microsoft.com/office/officeart/2005/8/layout/vList4#3"/>
    <dgm:cxn modelId="{BEA8A810-0B31-490E-BCD3-EEA8F4DDCB0D}" type="presOf" srcId="{7B1BE1DD-48EA-4E3C-8E3A-56E4E52A2881}" destId="{42A7E763-DF11-4C64-B032-781D85A5E315}" srcOrd="0" destOrd="0" presId="urn:microsoft.com/office/officeart/2005/8/layout/vList4#3"/>
    <dgm:cxn modelId="{8E8F0B1F-F394-44F0-921F-E81A93FACC69}" srcId="{8AB03CFE-D71B-44A0-990A-9F5A27769370}" destId="{7B1BE1DD-48EA-4E3C-8E3A-56E4E52A2881}" srcOrd="1" destOrd="0" parTransId="{495E96E0-8DE8-405E-8C7C-0A15234A4C2B}" sibTransId="{A900372F-BAE7-4C75-9CAF-EF7F5124490A}"/>
    <dgm:cxn modelId="{18E16F2B-FF6F-41BE-931C-CA73D74F8993}" type="presOf" srcId="{BE522E91-F6CA-4C9F-B3E0-26D55F812AB8}" destId="{ED6FE260-4252-4C1B-88F5-39F81DB6C7F0}" srcOrd="1" destOrd="0" presId="urn:microsoft.com/office/officeart/2005/8/layout/vList4#3"/>
    <dgm:cxn modelId="{D8B1D7B3-1C84-4A7A-958E-5468948C8BA9}" type="presOf" srcId="{80C86717-E229-4990-8D59-928D98BF0618}" destId="{ADD00A14-BFA1-45B8-9C1B-3F67DAE03F89}" srcOrd="0" destOrd="1" presId="urn:microsoft.com/office/officeart/2005/8/layout/vList4#3"/>
    <dgm:cxn modelId="{CF528677-DC4C-41DA-B2A5-3E1D8EBA5278}" type="presOf" srcId="{80C86717-E229-4990-8D59-928D98BF0618}" destId="{ED6FE260-4252-4C1B-88F5-39F81DB6C7F0}" srcOrd="1" destOrd="1" presId="urn:microsoft.com/office/officeart/2005/8/layout/vList4#3"/>
    <dgm:cxn modelId="{CE043D21-057A-452E-B93A-664C24C0CFCB}" type="presOf" srcId="{7B1BE1DD-48EA-4E3C-8E3A-56E4E52A2881}" destId="{B9F64711-ED62-48FA-81A5-46EDCEA2FECF}" srcOrd="1" destOrd="0" presId="urn:microsoft.com/office/officeart/2005/8/layout/vList4#3"/>
    <dgm:cxn modelId="{17CD511A-10D6-4EC8-8C45-7EB2B66F0E3C}" type="presOf" srcId="{8AB03CFE-D71B-44A0-990A-9F5A27769370}" destId="{88524372-BA98-4D80-A307-AD35B6B612BA}" srcOrd="0" destOrd="0" presId="urn:microsoft.com/office/officeart/2005/8/layout/vList4#3"/>
    <dgm:cxn modelId="{171A5389-CCFE-40CD-936D-D6A79E43C87E}" type="presOf" srcId="{BBB7FD42-3323-42F4-AF4E-4A95A1A20A0E}" destId="{B9F64711-ED62-48FA-81A5-46EDCEA2FECF}" srcOrd="1" destOrd="1" presId="urn:microsoft.com/office/officeart/2005/8/layout/vList4#3"/>
    <dgm:cxn modelId="{70D0265E-C089-4AD3-8C22-83285EB0DE35}" type="presParOf" srcId="{88524372-BA98-4D80-A307-AD35B6B612BA}" destId="{49720290-17A2-4C62-B141-65F71BFB58F9}" srcOrd="0" destOrd="0" presId="urn:microsoft.com/office/officeart/2005/8/layout/vList4#3"/>
    <dgm:cxn modelId="{C18C8741-8E91-4896-BD3F-4B099EAAC6CB}" type="presParOf" srcId="{49720290-17A2-4C62-B141-65F71BFB58F9}" destId="{ADD00A14-BFA1-45B8-9C1B-3F67DAE03F89}" srcOrd="0" destOrd="0" presId="urn:microsoft.com/office/officeart/2005/8/layout/vList4#3"/>
    <dgm:cxn modelId="{602318A2-687C-43E4-8E20-60717AF18B66}" type="presParOf" srcId="{49720290-17A2-4C62-B141-65F71BFB58F9}" destId="{A29D7328-7104-413B-A5C1-A6E46FF3A0F8}" srcOrd="1" destOrd="0" presId="urn:microsoft.com/office/officeart/2005/8/layout/vList4#3"/>
    <dgm:cxn modelId="{61F70BD4-F172-4DA0-8208-6F502959663B}" type="presParOf" srcId="{49720290-17A2-4C62-B141-65F71BFB58F9}" destId="{ED6FE260-4252-4C1B-88F5-39F81DB6C7F0}" srcOrd="2" destOrd="0" presId="urn:microsoft.com/office/officeart/2005/8/layout/vList4#3"/>
    <dgm:cxn modelId="{0B44355E-D566-4094-AFF3-99D81F987D4D}" type="presParOf" srcId="{88524372-BA98-4D80-A307-AD35B6B612BA}" destId="{12E9AD26-A8CE-4209-98CA-28EC8B707221}" srcOrd="1" destOrd="0" presId="urn:microsoft.com/office/officeart/2005/8/layout/vList4#3"/>
    <dgm:cxn modelId="{3ADA8778-C58B-4BA8-965D-E77CBF3DEF88}" type="presParOf" srcId="{88524372-BA98-4D80-A307-AD35B6B612BA}" destId="{E69D2C85-F5C0-4E05-99E2-5D85B04532C5}" srcOrd="2" destOrd="0" presId="urn:microsoft.com/office/officeart/2005/8/layout/vList4#3"/>
    <dgm:cxn modelId="{227992E3-51EB-43AE-A793-74B65F458041}" type="presParOf" srcId="{E69D2C85-F5C0-4E05-99E2-5D85B04532C5}" destId="{42A7E763-DF11-4C64-B032-781D85A5E315}" srcOrd="0" destOrd="0" presId="urn:microsoft.com/office/officeart/2005/8/layout/vList4#3"/>
    <dgm:cxn modelId="{E6DDE818-1D91-4E11-B5BE-386A3B910228}" type="presParOf" srcId="{E69D2C85-F5C0-4E05-99E2-5D85B04532C5}" destId="{F1F79D7B-3408-4D24-B087-84EA29A61BDB}" srcOrd="1" destOrd="0" presId="urn:microsoft.com/office/officeart/2005/8/layout/vList4#3"/>
    <dgm:cxn modelId="{995BA98C-6264-46A7-95E7-D1B0CD70C2E1}" type="presParOf" srcId="{E69D2C85-F5C0-4E05-99E2-5D85B04532C5}" destId="{B9F64711-ED62-48FA-81A5-46EDCEA2FECF}" srcOrd="2" destOrd="0" presId="urn:microsoft.com/office/officeart/2005/8/layout/vList4#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B03CFE-D71B-44A0-990A-9F5A27769370}" type="doc">
      <dgm:prSet loTypeId="urn:microsoft.com/office/officeart/2005/8/layout/vList4#5" loCatId="list" qsTypeId="urn:microsoft.com/office/officeart/2005/8/quickstyle/simple4" qsCatId="simple" csTypeId="urn:microsoft.com/office/officeart/2005/8/colors/colorful1#5" csCatId="colorful" phldr="1"/>
      <dgm:spPr/>
      <dgm:t>
        <a:bodyPr/>
        <a:lstStyle/>
        <a:p>
          <a:endParaRPr lang="en-US"/>
        </a:p>
      </dgm:t>
    </dgm:pt>
    <dgm:pt modelId="{32F76873-95B3-4744-A875-9B4161F7BDA8}">
      <dgm:prSet phldrT="[Text]" custT="1"/>
      <dgm:spPr/>
      <dgm:t>
        <a:bodyPr/>
        <a:lstStyle/>
        <a:p>
          <a:r>
            <a:rPr lang="en-GB" sz="2400" b="1" i="0" dirty="0"/>
            <a:t>Feature Importance by Ada Boost Regressor</a:t>
          </a:r>
          <a:endParaRPr lang="en-US" sz="2400" dirty="0"/>
        </a:p>
      </dgm:t>
    </dgm:pt>
    <dgm:pt modelId="{312F8BE8-0E25-419E-93B6-70A69A88AA9E}" type="parTrans" cxnId="{1D97E522-7772-4F97-A753-6F9ABE77300F}">
      <dgm:prSet/>
      <dgm:spPr/>
      <dgm:t>
        <a:bodyPr/>
        <a:lstStyle/>
        <a:p>
          <a:endParaRPr lang="en-US" sz="1300"/>
        </a:p>
      </dgm:t>
    </dgm:pt>
    <dgm:pt modelId="{FD19C6AD-AFCD-4B63-94BF-D2027F39A1B4}" type="sibTrans" cxnId="{1D97E522-7772-4F97-A753-6F9ABE77300F}">
      <dgm:prSet/>
      <dgm:spPr/>
      <dgm:t>
        <a:bodyPr/>
        <a:lstStyle/>
        <a:p>
          <a:endParaRPr lang="en-US" sz="1300"/>
        </a:p>
      </dgm:t>
    </dgm:pt>
    <dgm:pt modelId="{BE522E91-F6CA-4C9F-B3E0-26D55F812AB8}">
      <dgm:prSet phldrT="[Text]" custT="1"/>
      <dgm:spPr/>
      <dgm:t>
        <a:bodyPr anchor="t"/>
        <a:lstStyle/>
        <a:p>
          <a:pPr algn="l"/>
          <a:r>
            <a:rPr lang="en-GB" sz="2400" b="1" i="0" dirty="0"/>
            <a:t>Feature Importance by </a:t>
          </a:r>
          <a:r>
            <a:rPr lang="en-GB" sz="2400" dirty="0"/>
            <a:t>Decision Tree Regressor</a:t>
          </a:r>
          <a:endParaRPr lang="en-US" sz="2400" dirty="0"/>
        </a:p>
      </dgm:t>
    </dgm:pt>
    <dgm:pt modelId="{3FBA3EB2-EED8-4BEC-B31C-AD06F590D159}" type="parTrans" cxnId="{1E0FB74B-0220-497B-A1A6-5F882DEBE8EF}">
      <dgm:prSet/>
      <dgm:spPr/>
      <dgm:t>
        <a:bodyPr/>
        <a:lstStyle/>
        <a:p>
          <a:endParaRPr lang="en-US" sz="1300"/>
        </a:p>
      </dgm:t>
    </dgm:pt>
    <dgm:pt modelId="{2038874B-7C09-44F5-8749-FBBB24B76A84}" type="sibTrans" cxnId="{1E0FB74B-0220-497B-A1A6-5F882DEBE8EF}">
      <dgm:prSet/>
      <dgm:spPr/>
      <dgm:t>
        <a:bodyPr/>
        <a:lstStyle/>
        <a:p>
          <a:endParaRPr lang="en-US" sz="1300"/>
        </a:p>
      </dgm:t>
    </dgm:pt>
    <dgm:pt modelId="{7B1BE1DD-48EA-4E3C-8E3A-56E4E52A2881}">
      <dgm:prSet phldrT="[Text]" custT="1"/>
      <dgm:spPr/>
      <dgm:t>
        <a:bodyPr/>
        <a:lstStyle/>
        <a:p>
          <a:pPr algn="l"/>
          <a:r>
            <a:rPr lang="en-GB" sz="2400" b="1" i="0" dirty="0"/>
            <a:t>Feature Importance by </a:t>
          </a:r>
          <a:r>
            <a:rPr lang="en-GB" sz="2400" dirty="0"/>
            <a:t>Gradient Boosting Regressor</a:t>
          </a:r>
          <a:endParaRPr lang="en-US" sz="2400" dirty="0"/>
        </a:p>
      </dgm:t>
    </dgm:pt>
    <dgm:pt modelId="{A900372F-BAE7-4C75-9CAF-EF7F5124490A}" type="sibTrans" cxnId="{8E8F0B1F-F394-44F0-921F-E81A93FACC69}">
      <dgm:prSet/>
      <dgm:spPr/>
      <dgm:t>
        <a:bodyPr/>
        <a:lstStyle/>
        <a:p>
          <a:endParaRPr lang="en-US" sz="1300"/>
        </a:p>
      </dgm:t>
    </dgm:pt>
    <dgm:pt modelId="{495E96E0-8DE8-405E-8C7C-0A15234A4C2B}" type="parTrans" cxnId="{8E8F0B1F-F394-44F0-921F-E81A93FACC69}">
      <dgm:prSet/>
      <dgm:spPr/>
      <dgm:t>
        <a:bodyPr/>
        <a:lstStyle/>
        <a:p>
          <a:endParaRPr lang="en-US" sz="1300"/>
        </a:p>
      </dgm:t>
    </dgm:pt>
    <dgm:pt modelId="{10EB9F59-D677-4816-83AB-37ABE99F7642}">
      <dgm:prSet phldrT="[Text]" custT="1"/>
      <dgm:spPr/>
      <dgm:t>
        <a:bodyPr/>
        <a:lstStyle/>
        <a:p>
          <a:pPr>
            <a:buNone/>
          </a:pPr>
          <a:r>
            <a:rPr lang="en-GB" sz="2400" b="1" i="0" dirty="0"/>
            <a:t>Feature importance by Linear Regression</a:t>
          </a:r>
          <a:endParaRPr lang="en-US" sz="2400" dirty="0"/>
        </a:p>
      </dgm:t>
    </dgm:pt>
    <dgm:pt modelId="{56B8EC20-48C5-46AF-BD22-F2A725C237F7}" type="sibTrans" cxnId="{317717C2-B162-49E7-AFB9-68A702CFEB99}">
      <dgm:prSet/>
      <dgm:spPr/>
      <dgm:t>
        <a:bodyPr/>
        <a:lstStyle/>
        <a:p>
          <a:endParaRPr lang="en-US" sz="1300"/>
        </a:p>
      </dgm:t>
    </dgm:pt>
    <dgm:pt modelId="{BDD775A2-DD3B-4606-8616-6CD59228A3E3}" type="parTrans" cxnId="{317717C2-B162-49E7-AFB9-68A702CFEB99}">
      <dgm:prSet/>
      <dgm:spPr/>
      <dgm:t>
        <a:bodyPr/>
        <a:lstStyle/>
        <a:p>
          <a:endParaRPr lang="en-US" sz="1300"/>
        </a:p>
      </dgm:t>
    </dgm:pt>
    <dgm:pt modelId="{80C86717-E229-4990-8D59-928D98BF0618}">
      <dgm:prSet custT="1"/>
      <dgm:spPr/>
      <dgm:t>
        <a:bodyPr/>
        <a:lstStyle/>
        <a:p>
          <a:endParaRPr lang="en-GB" sz="1800" b="0" i="0" dirty="0"/>
        </a:p>
      </dgm:t>
    </dgm:pt>
    <dgm:pt modelId="{106FE486-524B-4032-823E-BD875663E5AA}" type="parTrans" cxnId="{A60D6DB7-545C-4232-95C3-8D1321A18335}">
      <dgm:prSet/>
      <dgm:spPr/>
      <dgm:t>
        <a:bodyPr/>
        <a:lstStyle/>
        <a:p>
          <a:endParaRPr lang="en-GB"/>
        </a:p>
      </dgm:t>
    </dgm:pt>
    <dgm:pt modelId="{014032ED-C6A4-4818-AAC7-22EDF219032F}" type="sibTrans" cxnId="{A60D6DB7-545C-4232-95C3-8D1321A18335}">
      <dgm:prSet/>
      <dgm:spPr/>
      <dgm:t>
        <a:bodyPr/>
        <a:lstStyle/>
        <a:p>
          <a:endParaRPr lang="en-GB"/>
        </a:p>
      </dgm:t>
    </dgm:pt>
    <dgm:pt modelId="{BBB7FD42-3323-42F4-AF4E-4A95A1A20A0E}">
      <dgm:prSet custT="1"/>
      <dgm:spPr/>
      <dgm:t>
        <a:bodyPr/>
        <a:lstStyle/>
        <a:p>
          <a:endParaRPr lang="en-GB" sz="1800" b="0" i="0" dirty="0"/>
        </a:p>
      </dgm:t>
    </dgm:pt>
    <dgm:pt modelId="{D50C2E99-28A3-40BA-80DF-F38D924D3192}" type="parTrans" cxnId="{FD8E3650-1878-4BFC-B7C7-BCB45DAB8D70}">
      <dgm:prSet/>
      <dgm:spPr/>
      <dgm:t>
        <a:bodyPr/>
        <a:lstStyle/>
        <a:p>
          <a:endParaRPr lang="en-GB"/>
        </a:p>
      </dgm:t>
    </dgm:pt>
    <dgm:pt modelId="{A69CBEDD-2AEC-446E-92C4-3063E49ED14D}" type="sibTrans" cxnId="{FD8E3650-1878-4BFC-B7C7-BCB45DAB8D70}">
      <dgm:prSet/>
      <dgm:spPr/>
      <dgm:t>
        <a:bodyPr/>
        <a:lstStyle/>
        <a:p>
          <a:endParaRPr lang="en-GB"/>
        </a:p>
      </dgm:t>
    </dgm:pt>
    <dgm:pt modelId="{E3EB4ECC-6491-4342-897B-3F2C8DE71AB3}">
      <dgm:prSet custT="1"/>
      <dgm:spPr/>
      <dgm:t>
        <a:bodyPr/>
        <a:lstStyle/>
        <a:p>
          <a:r>
            <a:rPr lang="en-GB" sz="2400" b="1" i="0" dirty="0"/>
            <a:t>Feature Importance by </a:t>
          </a:r>
          <a:r>
            <a:rPr lang="en-GB" sz="2400" dirty="0"/>
            <a:t>Random Forest Regressor</a:t>
          </a:r>
        </a:p>
      </dgm:t>
    </dgm:pt>
    <dgm:pt modelId="{6EFFCECC-CE2A-49A6-9B04-6E6F2A39776B}" type="parTrans" cxnId="{27C525AE-5D4B-4003-916E-147092DF80ED}">
      <dgm:prSet/>
      <dgm:spPr/>
      <dgm:t>
        <a:bodyPr/>
        <a:lstStyle/>
        <a:p>
          <a:endParaRPr lang="en-GB"/>
        </a:p>
      </dgm:t>
    </dgm:pt>
    <dgm:pt modelId="{C047F01E-7B28-46BF-AD3F-DF4E3C14ACF6}" type="sibTrans" cxnId="{27C525AE-5D4B-4003-916E-147092DF80ED}">
      <dgm:prSet/>
      <dgm:spPr/>
      <dgm:t>
        <a:bodyPr/>
        <a:lstStyle/>
        <a:p>
          <a:endParaRPr lang="en-GB"/>
        </a:p>
      </dgm:t>
    </dgm:pt>
    <dgm:pt modelId="{88524372-BA98-4D80-A307-AD35B6B612BA}" type="pres">
      <dgm:prSet presAssocID="{8AB03CFE-D71B-44A0-990A-9F5A27769370}" presName="linear" presStyleCnt="0">
        <dgm:presLayoutVars>
          <dgm:dir/>
          <dgm:resizeHandles val="exact"/>
        </dgm:presLayoutVars>
      </dgm:prSet>
      <dgm:spPr/>
      <dgm:t>
        <a:bodyPr/>
        <a:lstStyle/>
        <a:p>
          <a:endParaRPr lang="en-IN"/>
        </a:p>
      </dgm:t>
    </dgm:pt>
    <dgm:pt modelId="{9DB1A80F-6895-4961-A904-79CB27C7B387}" type="pres">
      <dgm:prSet presAssocID="{10EB9F59-D677-4816-83AB-37ABE99F7642}" presName="comp" presStyleCnt="0"/>
      <dgm:spPr/>
    </dgm:pt>
    <dgm:pt modelId="{AC3D4FEE-865B-4CDF-A8DF-13532FE2549B}" type="pres">
      <dgm:prSet presAssocID="{10EB9F59-D677-4816-83AB-37ABE99F7642}" presName="box" presStyleLbl="node1" presStyleIdx="0" presStyleCnt="5"/>
      <dgm:spPr/>
      <dgm:t>
        <a:bodyPr/>
        <a:lstStyle/>
        <a:p>
          <a:endParaRPr lang="en-IN"/>
        </a:p>
      </dgm:t>
    </dgm:pt>
    <dgm:pt modelId="{95720FBE-40D2-4B22-A295-84803706865A}" type="pres">
      <dgm:prSet presAssocID="{10EB9F59-D677-4816-83AB-37ABE99F7642}" presName="img" presStyleLbl="fgImgPlace1" presStyleIdx="0" presStyleCnt="5"/>
      <dgm:spPr>
        <a:blipFill dpi="0" rotWithShape="1">
          <a:blip xmlns:r="http://schemas.openxmlformats.org/officeDocument/2006/relationships" r:embed="rId1"/>
          <a:srcRect/>
          <a:stretch>
            <a:fillRect l="1761" t="7349" r="2553" b="3439"/>
          </a:stretch>
        </a:blipFill>
      </dgm:spPr>
    </dgm:pt>
    <dgm:pt modelId="{5F1C30A1-CAF8-4E76-84DE-AB17C3498826}" type="pres">
      <dgm:prSet presAssocID="{10EB9F59-D677-4816-83AB-37ABE99F7642}" presName="text" presStyleLbl="node1" presStyleIdx="0" presStyleCnt="5">
        <dgm:presLayoutVars>
          <dgm:bulletEnabled val="1"/>
        </dgm:presLayoutVars>
      </dgm:prSet>
      <dgm:spPr/>
      <dgm:t>
        <a:bodyPr/>
        <a:lstStyle/>
        <a:p>
          <a:endParaRPr lang="en-IN"/>
        </a:p>
      </dgm:t>
    </dgm:pt>
    <dgm:pt modelId="{4027DD1F-B824-4BAC-B824-56C793A60F01}" type="pres">
      <dgm:prSet presAssocID="{56B8EC20-48C5-46AF-BD22-F2A725C237F7}" presName="spacer" presStyleCnt="0"/>
      <dgm:spPr/>
    </dgm:pt>
    <dgm:pt modelId="{7F4BBDDF-CB59-4BBC-9A99-78B2337A256B}" type="pres">
      <dgm:prSet presAssocID="{32F76873-95B3-4744-A875-9B4161F7BDA8}" presName="comp" presStyleCnt="0"/>
      <dgm:spPr/>
    </dgm:pt>
    <dgm:pt modelId="{48851218-5347-482D-B03E-A1BA6047E698}" type="pres">
      <dgm:prSet presAssocID="{32F76873-95B3-4744-A875-9B4161F7BDA8}" presName="box" presStyleLbl="node1" presStyleIdx="1" presStyleCnt="5"/>
      <dgm:spPr/>
      <dgm:t>
        <a:bodyPr/>
        <a:lstStyle/>
        <a:p>
          <a:endParaRPr lang="en-IN"/>
        </a:p>
      </dgm:t>
    </dgm:pt>
    <dgm:pt modelId="{30A087E9-9BFA-4CE6-AE1E-7B0CF85BE948}" type="pres">
      <dgm:prSet presAssocID="{32F76873-95B3-4744-A875-9B4161F7BDA8}" presName="img" presStyleLbl="fgImgPlace1" presStyleIdx="1" presStyleCnt="5"/>
      <dgm:spPr>
        <a:blipFill dpi="0" rotWithShape="1">
          <a:blip xmlns:r="http://schemas.openxmlformats.org/officeDocument/2006/relationships" r:embed="rId2"/>
          <a:srcRect/>
          <a:stretch>
            <a:fillRect l="5404" t="5196" r="7870" b="5017"/>
          </a:stretch>
        </a:blipFill>
      </dgm:spPr>
    </dgm:pt>
    <dgm:pt modelId="{7D1E2820-CDF9-4F4C-BB29-B2E1139F46DD}" type="pres">
      <dgm:prSet presAssocID="{32F76873-95B3-4744-A875-9B4161F7BDA8}" presName="text" presStyleLbl="node1" presStyleIdx="1" presStyleCnt="5">
        <dgm:presLayoutVars>
          <dgm:bulletEnabled val="1"/>
        </dgm:presLayoutVars>
      </dgm:prSet>
      <dgm:spPr/>
      <dgm:t>
        <a:bodyPr/>
        <a:lstStyle/>
        <a:p>
          <a:endParaRPr lang="en-IN"/>
        </a:p>
      </dgm:t>
    </dgm:pt>
    <dgm:pt modelId="{7B5AB717-F743-4EC3-A53C-75CF87354B5A}" type="pres">
      <dgm:prSet presAssocID="{FD19C6AD-AFCD-4B63-94BF-D2027F39A1B4}" presName="spacer" presStyleCnt="0"/>
      <dgm:spPr/>
    </dgm:pt>
    <dgm:pt modelId="{49720290-17A2-4C62-B141-65F71BFB58F9}" type="pres">
      <dgm:prSet presAssocID="{BE522E91-F6CA-4C9F-B3E0-26D55F812AB8}" presName="comp" presStyleCnt="0"/>
      <dgm:spPr/>
    </dgm:pt>
    <dgm:pt modelId="{ADD00A14-BFA1-45B8-9C1B-3F67DAE03F89}" type="pres">
      <dgm:prSet presAssocID="{BE522E91-F6CA-4C9F-B3E0-26D55F812AB8}" presName="box" presStyleLbl="node1" presStyleIdx="2" presStyleCnt="5"/>
      <dgm:spPr/>
      <dgm:t>
        <a:bodyPr/>
        <a:lstStyle/>
        <a:p>
          <a:endParaRPr lang="en-IN"/>
        </a:p>
      </dgm:t>
    </dgm:pt>
    <dgm:pt modelId="{A29D7328-7104-413B-A5C1-A6E46FF3A0F8}" type="pres">
      <dgm:prSet presAssocID="{BE522E91-F6CA-4C9F-B3E0-26D55F812AB8}" presName="img" presStyleLbl="fgImgPlace1" presStyleIdx="2" presStyleCnt="5"/>
      <dgm:spPr>
        <a:blipFill dpi="0" rotWithShape="1">
          <a:blip xmlns:r="http://schemas.openxmlformats.org/officeDocument/2006/relationships" r:embed="rId3"/>
          <a:srcRect/>
          <a:stretch>
            <a:fillRect l="3714" t="500" r="2638" b="1624"/>
          </a:stretch>
        </a:blipFill>
      </dgm:spPr>
    </dgm:pt>
    <dgm:pt modelId="{ED6FE260-4252-4C1B-88F5-39F81DB6C7F0}" type="pres">
      <dgm:prSet presAssocID="{BE522E91-F6CA-4C9F-B3E0-26D55F812AB8}" presName="text" presStyleLbl="node1" presStyleIdx="2" presStyleCnt="5">
        <dgm:presLayoutVars>
          <dgm:bulletEnabled val="1"/>
        </dgm:presLayoutVars>
      </dgm:prSet>
      <dgm:spPr/>
      <dgm:t>
        <a:bodyPr/>
        <a:lstStyle/>
        <a:p>
          <a:endParaRPr lang="en-IN"/>
        </a:p>
      </dgm:t>
    </dgm:pt>
    <dgm:pt modelId="{12E9AD26-A8CE-4209-98CA-28EC8B707221}" type="pres">
      <dgm:prSet presAssocID="{2038874B-7C09-44F5-8749-FBBB24B76A84}" presName="spacer" presStyleCnt="0"/>
      <dgm:spPr/>
    </dgm:pt>
    <dgm:pt modelId="{0A499E38-CE91-4B91-9670-BDB1FE8559AA}" type="pres">
      <dgm:prSet presAssocID="{E3EB4ECC-6491-4342-897B-3F2C8DE71AB3}" presName="comp" presStyleCnt="0"/>
      <dgm:spPr/>
    </dgm:pt>
    <dgm:pt modelId="{8BF645D5-0737-414E-9280-02F6F48BFEE9}" type="pres">
      <dgm:prSet presAssocID="{E3EB4ECC-6491-4342-897B-3F2C8DE71AB3}" presName="box" presStyleLbl="node1" presStyleIdx="3" presStyleCnt="5"/>
      <dgm:spPr/>
      <dgm:t>
        <a:bodyPr/>
        <a:lstStyle/>
        <a:p>
          <a:endParaRPr lang="en-IN"/>
        </a:p>
      </dgm:t>
    </dgm:pt>
    <dgm:pt modelId="{FAAD1839-8B6D-4188-8CA3-46E1877C2C5E}" type="pres">
      <dgm:prSet presAssocID="{E3EB4ECC-6491-4342-897B-3F2C8DE71AB3}" presName="img" presStyleLbl="fgImgPlace1" presStyleIdx="3" presStyleCnt="5"/>
      <dgm:spPr>
        <a:blipFill dpi="0" rotWithShape="1">
          <a:blip xmlns:r="http://schemas.openxmlformats.org/officeDocument/2006/relationships" r:embed="rId4"/>
          <a:srcRect/>
          <a:stretch>
            <a:fillRect t="1677" r="7010" b="2948"/>
          </a:stretch>
        </a:blipFill>
      </dgm:spPr>
    </dgm:pt>
    <dgm:pt modelId="{6A648FAE-3C56-4DC5-BDEA-E2B120E644A3}" type="pres">
      <dgm:prSet presAssocID="{E3EB4ECC-6491-4342-897B-3F2C8DE71AB3}" presName="text" presStyleLbl="node1" presStyleIdx="3" presStyleCnt="5">
        <dgm:presLayoutVars>
          <dgm:bulletEnabled val="1"/>
        </dgm:presLayoutVars>
      </dgm:prSet>
      <dgm:spPr/>
      <dgm:t>
        <a:bodyPr/>
        <a:lstStyle/>
        <a:p>
          <a:endParaRPr lang="en-IN"/>
        </a:p>
      </dgm:t>
    </dgm:pt>
    <dgm:pt modelId="{CE7D71A1-A28B-4519-A00E-CBB464CD9467}" type="pres">
      <dgm:prSet presAssocID="{C047F01E-7B28-46BF-AD3F-DF4E3C14ACF6}" presName="spacer" presStyleCnt="0"/>
      <dgm:spPr/>
    </dgm:pt>
    <dgm:pt modelId="{E69D2C85-F5C0-4E05-99E2-5D85B04532C5}" type="pres">
      <dgm:prSet presAssocID="{7B1BE1DD-48EA-4E3C-8E3A-56E4E52A2881}" presName="comp" presStyleCnt="0"/>
      <dgm:spPr/>
    </dgm:pt>
    <dgm:pt modelId="{42A7E763-DF11-4C64-B032-781D85A5E315}" type="pres">
      <dgm:prSet presAssocID="{7B1BE1DD-48EA-4E3C-8E3A-56E4E52A2881}" presName="box" presStyleLbl="node1" presStyleIdx="4" presStyleCnt="5" custLinFactNeighborX="-3475" custLinFactNeighborY="369"/>
      <dgm:spPr/>
      <dgm:t>
        <a:bodyPr/>
        <a:lstStyle/>
        <a:p>
          <a:endParaRPr lang="en-IN"/>
        </a:p>
      </dgm:t>
    </dgm:pt>
    <dgm:pt modelId="{F1F79D7B-3408-4D24-B087-84EA29A61BDB}" type="pres">
      <dgm:prSet presAssocID="{7B1BE1DD-48EA-4E3C-8E3A-56E4E52A2881}" presName="img" presStyleLbl="fgImgPlace1" presStyleIdx="4" presStyleCnt="5"/>
      <dgm:spPr>
        <a:blipFill dpi="0" rotWithShape="1">
          <a:blip xmlns:r="http://schemas.openxmlformats.org/officeDocument/2006/relationships" r:embed="rId5"/>
          <a:srcRect/>
          <a:stretch>
            <a:fillRect t="3841" r="4824" b="7277"/>
          </a:stretch>
        </a:blipFill>
      </dgm:spPr>
    </dgm:pt>
    <dgm:pt modelId="{B9F64711-ED62-48FA-81A5-46EDCEA2FECF}" type="pres">
      <dgm:prSet presAssocID="{7B1BE1DD-48EA-4E3C-8E3A-56E4E52A2881}" presName="text" presStyleLbl="node1" presStyleIdx="4" presStyleCnt="5">
        <dgm:presLayoutVars>
          <dgm:bulletEnabled val="1"/>
        </dgm:presLayoutVars>
      </dgm:prSet>
      <dgm:spPr/>
      <dgm:t>
        <a:bodyPr/>
        <a:lstStyle/>
        <a:p>
          <a:endParaRPr lang="en-IN"/>
        </a:p>
      </dgm:t>
    </dgm:pt>
  </dgm:ptLst>
  <dgm:cxnLst>
    <dgm:cxn modelId="{846977CF-4E81-4FD5-9E0D-F2096388086C}" type="presOf" srcId="{E3EB4ECC-6491-4342-897B-3F2C8DE71AB3}" destId="{8BF645D5-0737-414E-9280-02F6F48BFEE9}" srcOrd="0" destOrd="0" presId="urn:microsoft.com/office/officeart/2005/8/layout/vList4#5"/>
    <dgm:cxn modelId="{837F1A1C-8D0B-402A-B2C7-5C4B1CF19E09}" type="presOf" srcId="{7B1BE1DD-48EA-4E3C-8E3A-56E4E52A2881}" destId="{B9F64711-ED62-48FA-81A5-46EDCEA2FECF}" srcOrd="1" destOrd="0" presId="urn:microsoft.com/office/officeart/2005/8/layout/vList4#5"/>
    <dgm:cxn modelId="{1D97E522-7772-4F97-A753-6F9ABE77300F}" srcId="{8AB03CFE-D71B-44A0-990A-9F5A27769370}" destId="{32F76873-95B3-4744-A875-9B4161F7BDA8}" srcOrd="1" destOrd="0" parTransId="{312F8BE8-0E25-419E-93B6-70A69A88AA9E}" sibTransId="{FD19C6AD-AFCD-4B63-94BF-D2027F39A1B4}"/>
    <dgm:cxn modelId="{1001FB6D-1316-4CA2-B8DE-74D070D5200E}" type="presOf" srcId="{BE522E91-F6CA-4C9F-B3E0-26D55F812AB8}" destId="{ADD00A14-BFA1-45B8-9C1B-3F67DAE03F89}" srcOrd="0" destOrd="0" presId="urn:microsoft.com/office/officeart/2005/8/layout/vList4#5"/>
    <dgm:cxn modelId="{2C000640-18DB-4CF7-A120-49E7DD81069C}" type="presOf" srcId="{BBB7FD42-3323-42F4-AF4E-4A95A1A20A0E}" destId="{B9F64711-ED62-48FA-81A5-46EDCEA2FECF}" srcOrd="1" destOrd="1" presId="urn:microsoft.com/office/officeart/2005/8/layout/vList4#5"/>
    <dgm:cxn modelId="{27C525AE-5D4B-4003-916E-147092DF80ED}" srcId="{8AB03CFE-D71B-44A0-990A-9F5A27769370}" destId="{E3EB4ECC-6491-4342-897B-3F2C8DE71AB3}" srcOrd="3" destOrd="0" parTransId="{6EFFCECC-CE2A-49A6-9B04-6E6F2A39776B}" sibTransId="{C047F01E-7B28-46BF-AD3F-DF4E3C14ACF6}"/>
    <dgm:cxn modelId="{C8DBFE66-69EC-4CD8-90FD-4965FBD03EC7}" type="presOf" srcId="{80C86717-E229-4990-8D59-928D98BF0618}" destId="{ADD00A14-BFA1-45B8-9C1B-3F67DAE03F89}" srcOrd="0" destOrd="1" presId="urn:microsoft.com/office/officeart/2005/8/layout/vList4#5"/>
    <dgm:cxn modelId="{D75D54A0-E12E-4054-8FB2-2409D9FCB67E}" type="presOf" srcId="{32F76873-95B3-4744-A875-9B4161F7BDA8}" destId="{7D1E2820-CDF9-4F4C-BB29-B2E1139F46DD}" srcOrd="1" destOrd="0" presId="urn:microsoft.com/office/officeart/2005/8/layout/vList4#5"/>
    <dgm:cxn modelId="{FD8E3650-1878-4BFC-B7C7-BCB45DAB8D70}" srcId="{7B1BE1DD-48EA-4E3C-8E3A-56E4E52A2881}" destId="{BBB7FD42-3323-42F4-AF4E-4A95A1A20A0E}" srcOrd="0" destOrd="0" parTransId="{D50C2E99-28A3-40BA-80DF-F38D924D3192}" sibTransId="{A69CBEDD-2AEC-446E-92C4-3063E49ED14D}"/>
    <dgm:cxn modelId="{EAA6938D-735F-4C08-9AD7-7A371FD3DA8B}" type="presOf" srcId="{BBB7FD42-3323-42F4-AF4E-4A95A1A20A0E}" destId="{42A7E763-DF11-4C64-B032-781D85A5E315}" srcOrd="0" destOrd="1" presId="urn:microsoft.com/office/officeart/2005/8/layout/vList4#5"/>
    <dgm:cxn modelId="{A097EB0C-2D0F-4B70-9C9F-03D7AA0CFF6D}" type="presOf" srcId="{32F76873-95B3-4744-A875-9B4161F7BDA8}" destId="{48851218-5347-482D-B03E-A1BA6047E698}" srcOrd="0" destOrd="0" presId="urn:microsoft.com/office/officeart/2005/8/layout/vList4#5"/>
    <dgm:cxn modelId="{9DED5F8E-F7AA-4C25-8654-34C17254FA93}" type="presOf" srcId="{10EB9F59-D677-4816-83AB-37ABE99F7642}" destId="{5F1C30A1-CAF8-4E76-84DE-AB17C3498826}" srcOrd="1" destOrd="0" presId="urn:microsoft.com/office/officeart/2005/8/layout/vList4#5"/>
    <dgm:cxn modelId="{57D8BA5B-C0EE-4712-BBA6-D4CB56911052}" type="presOf" srcId="{BE522E91-F6CA-4C9F-B3E0-26D55F812AB8}" destId="{ED6FE260-4252-4C1B-88F5-39F81DB6C7F0}" srcOrd="1" destOrd="0" presId="urn:microsoft.com/office/officeart/2005/8/layout/vList4#5"/>
    <dgm:cxn modelId="{FFB4D358-BCA8-411A-AE4C-5D09638BDC6E}" type="presOf" srcId="{10EB9F59-D677-4816-83AB-37ABE99F7642}" destId="{AC3D4FEE-865B-4CDF-A8DF-13532FE2549B}" srcOrd="0" destOrd="0" presId="urn:microsoft.com/office/officeart/2005/8/layout/vList4#5"/>
    <dgm:cxn modelId="{A60D6DB7-545C-4232-95C3-8D1321A18335}" srcId="{BE522E91-F6CA-4C9F-B3E0-26D55F812AB8}" destId="{80C86717-E229-4990-8D59-928D98BF0618}" srcOrd="0" destOrd="0" parTransId="{106FE486-524B-4032-823E-BD875663E5AA}" sibTransId="{014032ED-C6A4-4818-AAC7-22EDF219032F}"/>
    <dgm:cxn modelId="{F26930B0-FD57-4367-AA02-31D8FD53B2D3}" type="presOf" srcId="{E3EB4ECC-6491-4342-897B-3F2C8DE71AB3}" destId="{6A648FAE-3C56-4DC5-BDEA-E2B120E644A3}" srcOrd="1" destOrd="0" presId="urn:microsoft.com/office/officeart/2005/8/layout/vList4#5"/>
    <dgm:cxn modelId="{1E0FB74B-0220-497B-A1A6-5F882DEBE8EF}" srcId="{8AB03CFE-D71B-44A0-990A-9F5A27769370}" destId="{BE522E91-F6CA-4C9F-B3E0-26D55F812AB8}" srcOrd="2" destOrd="0" parTransId="{3FBA3EB2-EED8-4BEC-B31C-AD06F590D159}" sibTransId="{2038874B-7C09-44F5-8749-FBBB24B76A84}"/>
    <dgm:cxn modelId="{92B9348A-D51B-49D3-8ABC-A4940B735266}" type="presOf" srcId="{8AB03CFE-D71B-44A0-990A-9F5A27769370}" destId="{88524372-BA98-4D80-A307-AD35B6B612BA}" srcOrd="0" destOrd="0" presId="urn:microsoft.com/office/officeart/2005/8/layout/vList4#5"/>
    <dgm:cxn modelId="{277018FE-E8A7-4746-AC9D-54E7DE09E6B7}" type="presOf" srcId="{80C86717-E229-4990-8D59-928D98BF0618}" destId="{ED6FE260-4252-4C1B-88F5-39F81DB6C7F0}" srcOrd="1" destOrd="1" presId="urn:microsoft.com/office/officeart/2005/8/layout/vList4#5"/>
    <dgm:cxn modelId="{317717C2-B162-49E7-AFB9-68A702CFEB99}" srcId="{8AB03CFE-D71B-44A0-990A-9F5A27769370}" destId="{10EB9F59-D677-4816-83AB-37ABE99F7642}" srcOrd="0" destOrd="0" parTransId="{BDD775A2-DD3B-4606-8616-6CD59228A3E3}" sibTransId="{56B8EC20-48C5-46AF-BD22-F2A725C237F7}"/>
    <dgm:cxn modelId="{308E711C-FFEC-400A-9B34-95CC01B1D9B2}" type="presOf" srcId="{7B1BE1DD-48EA-4E3C-8E3A-56E4E52A2881}" destId="{42A7E763-DF11-4C64-B032-781D85A5E315}" srcOrd="0" destOrd="0" presId="urn:microsoft.com/office/officeart/2005/8/layout/vList4#5"/>
    <dgm:cxn modelId="{8E8F0B1F-F394-44F0-921F-E81A93FACC69}" srcId="{8AB03CFE-D71B-44A0-990A-9F5A27769370}" destId="{7B1BE1DD-48EA-4E3C-8E3A-56E4E52A2881}" srcOrd="4" destOrd="0" parTransId="{495E96E0-8DE8-405E-8C7C-0A15234A4C2B}" sibTransId="{A900372F-BAE7-4C75-9CAF-EF7F5124490A}"/>
    <dgm:cxn modelId="{6C646F6C-D4C8-4BD2-AB79-0EA297DACD17}" type="presParOf" srcId="{88524372-BA98-4D80-A307-AD35B6B612BA}" destId="{9DB1A80F-6895-4961-A904-79CB27C7B387}" srcOrd="0" destOrd="0" presId="urn:microsoft.com/office/officeart/2005/8/layout/vList4#5"/>
    <dgm:cxn modelId="{0A7FE525-C928-4B7D-A3DF-A26C8E0D30C1}" type="presParOf" srcId="{9DB1A80F-6895-4961-A904-79CB27C7B387}" destId="{AC3D4FEE-865B-4CDF-A8DF-13532FE2549B}" srcOrd="0" destOrd="0" presId="urn:microsoft.com/office/officeart/2005/8/layout/vList4#5"/>
    <dgm:cxn modelId="{8D70A5DB-AEC3-4DF5-810B-1FF2E43C48E4}" type="presParOf" srcId="{9DB1A80F-6895-4961-A904-79CB27C7B387}" destId="{95720FBE-40D2-4B22-A295-84803706865A}" srcOrd="1" destOrd="0" presId="urn:microsoft.com/office/officeart/2005/8/layout/vList4#5"/>
    <dgm:cxn modelId="{C5865013-96CE-4311-8DCC-467E028921C5}" type="presParOf" srcId="{9DB1A80F-6895-4961-A904-79CB27C7B387}" destId="{5F1C30A1-CAF8-4E76-84DE-AB17C3498826}" srcOrd="2" destOrd="0" presId="urn:microsoft.com/office/officeart/2005/8/layout/vList4#5"/>
    <dgm:cxn modelId="{C6264B2F-C121-4899-BFE9-AEE79DE1C9B0}" type="presParOf" srcId="{88524372-BA98-4D80-A307-AD35B6B612BA}" destId="{4027DD1F-B824-4BAC-B824-56C793A60F01}" srcOrd="1" destOrd="0" presId="urn:microsoft.com/office/officeart/2005/8/layout/vList4#5"/>
    <dgm:cxn modelId="{D5C88229-2141-4A13-9B9A-1D91FE7B1F06}" type="presParOf" srcId="{88524372-BA98-4D80-A307-AD35B6B612BA}" destId="{7F4BBDDF-CB59-4BBC-9A99-78B2337A256B}" srcOrd="2" destOrd="0" presId="urn:microsoft.com/office/officeart/2005/8/layout/vList4#5"/>
    <dgm:cxn modelId="{F56F6B3B-009B-4656-936F-B84AB2D4C39B}" type="presParOf" srcId="{7F4BBDDF-CB59-4BBC-9A99-78B2337A256B}" destId="{48851218-5347-482D-B03E-A1BA6047E698}" srcOrd="0" destOrd="0" presId="urn:microsoft.com/office/officeart/2005/8/layout/vList4#5"/>
    <dgm:cxn modelId="{688F08EE-63F6-499A-AF91-0F5F79179608}" type="presParOf" srcId="{7F4BBDDF-CB59-4BBC-9A99-78B2337A256B}" destId="{30A087E9-9BFA-4CE6-AE1E-7B0CF85BE948}" srcOrd="1" destOrd="0" presId="urn:microsoft.com/office/officeart/2005/8/layout/vList4#5"/>
    <dgm:cxn modelId="{142C90D5-D39F-477B-9C1F-E9A2344C90FE}" type="presParOf" srcId="{7F4BBDDF-CB59-4BBC-9A99-78B2337A256B}" destId="{7D1E2820-CDF9-4F4C-BB29-B2E1139F46DD}" srcOrd="2" destOrd="0" presId="urn:microsoft.com/office/officeart/2005/8/layout/vList4#5"/>
    <dgm:cxn modelId="{632DB4A4-4C8E-42A9-831D-F77158B2E433}" type="presParOf" srcId="{88524372-BA98-4D80-A307-AD35B6B612BA}" destId="{7B5AB717-F743-4EC3-A53C-75CF87354B5A}" srcOrd="3" destOrd="0" presId="urn:microsoft.com/office/officeart/2005/8/layout/vList4#5"/>
    <dgm:cxn modelId="{81DA9B06-1B6B-4449-8B5E-3C18440B68C6}" type="presParOf" srcId="{88524372-BA98-4D80-A307-AD35B6B612BA}" destId="{49720290-17A2-4C62-B141-65F71BFB58F9}" srcOrd="4" destOrd="0" presId="urn:microsoft.com/office/officeart/2005/8/layout/vList4#5"/>
    <dgm:cxn modelId="{A1E5FC36-56A3-426B-9999-407D8367B2AB}" type="presParOf" srcId="{49720290-17A2-4C62-B141-65F71BFB58F9}" destId="{ADD00A14-BFA1-45B8-9C1B-3F67DAE03F89}" srcOrd="0" destOrd="0" presId="urn:microsoft.com/office/officeart/2005/8/layout/vList4#5"/>
    <dgm:cxn modelId="{72A44BD6-F1E5-4D4C-93F9-44DB6A192FAA}" type="presParOf" srcId="{49720290-17A2-4C62-B141-65F71BFB58F9}" destId="{A29D7328-7104-413B-A5C1-A6E46FF3A0F8}" srcOrd="1" destOrd="0" presId="urn:microsoft.com/office/officeart/2005/8/layout/vList4#5"/>
    <dgm:cxn modelId="{702A75A2-1270-4FE6-881A-FEE8225F7874}" type="presParOf" srcId="{49720290-17A2-4C62-B141-65F71BFB58F9}" destId="{ED6FE260-4252-4C1B-88F5-39F81DB6C7F0}" srcOrd="2" destOrd="0" presId="urn:microsoft.com/office/officeart/2005/8/layout/vList4#5"/>
    <dgm:cxn modelId="{58FF1E86-F11F-42FF-820E-B2B0BC102F05}" type="presParOf" srcId="{88524372-BA98-4D80-A307-AD35B6B612BA}" destId="{12E9AD26-A8CE-4209-98CA-28EC8B707221}" srcOrd="5" destOrd="0" presId="urn:microsoft.com/office/officeart/2005/8/layout/vList4#5"/>
    <dgm:cxn modelId="{1EF53C25-B3AA-45C4-8A9D-F233129B5A38}" type="presParOf" srcId="{88524372-BA98-4D80-A307-AD35B6B612BA}" destId="{0A499E38-CE91-4B91-9670-BDB1FE8559AA}" srcOrd="6" destOrd="0" presId="urn:microsoft.com/office/officeart/2005/8/layout/vList4#5"/>
    <dgm:cxn modelId="{7A8187B6-C759-4BA8-8D53-965E5CCECAE5}" type="presParOf" srcId="{0A499E38-CE91-4B91-9670-BDB1FE8559AA}" destId="{8BF645D5-0737-414E-9280-02F6F48BFEE9}" srcOrd="0" destOrd="0" presId="urn:microsoft.com/office/officeart/2005/8/layout/vList4#5"/>
    <dgm:cxn modelId="{3803E8CA-4F55-4E39-8EA7-79FE72B4F741}" type="presParOf" srcId="{0A499E38-CE91-4B91-9670-BDB1FE8559AA}" destId="{FAAD1839-8B6D-4188-8CA3-46E1877C2C5E}" srcOrd="1" destOrd="0" presId="urn:microsoft.com/office/officeart/2005/8/layout/vList4#5"/>
    <dgm:cxn modelId="{0BC2DFA6-F9D6-4175-8529-18DEED6A362B}" type="presParOf" srcId="{0A499E38-CE91-4B91-9670-BDB1FE8559AA}" destId="{6A648FAE-3C56-4DC5-BDEA-E2B120E644A3}" srcOrd="2" destOrd="0" presId="urn:microsoft.com/office/officeart/2005/8/layout/vList4#5"/>
    <dgm:cxn modelId="{CE009CA8-9D19-4F34-8BAF-59EC263FDB28}" type="presParOf" srcId="{88524372-BA98-4D80-A307-AD35B6B612BA}" destId="{CE7D71A1-A28B-4519-A00E-CBB464CD9467}" srcOrd="7" destOrd="0" presId="urn:microsoft.com/office/officeart/2005/8/layout/vList4#5"/>
    <dgm:cxn modelId="{8F4FA667-7BA0-4D79-8119-5EB0105CCEFF}" type="presParOf" srcId="{88524372-BA98-4D80-A307-AD35B6B612BA}" destId="{E69D2C85-F5C0-4E05-99E2-5D85B04532C5}" srcOrd="8" destOrd="0" presId="urn:microsoft.com/office/officeart/2005/8/layout/vList4#5"/>
    <dgm:cxn modelId="{230A3FC7-A3E8-44E1-8BF8-C12D61BA2A5B}" type="presParOf" srcId="{E69D2C85-F5C0-4E05-99E2-5D85B04532C5}" destId="{42A7E763-DF11-4C64-B032-781D85A5E315}" srcOrd="0" destOrd="0" presId="urn:microsoft.com/office/officeart/2005/8/layout/vList4#5"/>
    <dgm:cxn modelId="{3985A3D7-3A47-4E94-8BA2-00BDDF255CDA}" type="presParOf" srcId="{E69D2C85-F5C0-4E05-99E2-5D85B04532C5}" destId="{F1F79D7B-3408-4D24-B087-84EA29A61BDB}" srcOrd="1" destOrd="0" presId="urn:microsoft.com/office/officeart/2005/8/layout/vList4#5"/>
    <dgm:cxn modelId="{49C709F9-1962-40C6-877E-77949E73BC1D}" type="presParOf" srcId="{E69D2C85-F5C0-4E05-99E2-5D85B04532C5}" destId="{B9F64711-ED62-48FA-81A5-46EDCEA2FECF}" srcOrd="2" destOrd="0" presId="urn:microsoft.com/office/officeart/2005/8/layout/vList4#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7AECCC-728D-4297-865E-BF43A12520B6}">
      <dsp:nvSpPr>
        <dsp:cNvPr id="0" name=""/>
        <dsp:cNvSpPr/>
      </dsp:nvSpPr>
      <dsp:spPr>
        <a:xfrm>
          <a:off x="0" y="0"/>
          <a:ext cx="11510961" cy="110069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buNone/>
          </a:pPr>
          <a:r>
            <a:rPr lang="en-US" sz="2400" kern="1200" dirty="0"/>
            <a:t>The latitudes and longitudes in the dataset points to the location of the houses in the King County Village of Washington, lies on the north east of North America</a:t>
          </a:r>
        </a:p>
      </dsp:txBody>
      <dsp:txXfrm>
        <a:off x="2412262" y="0"/>
        <a:ext cx="9098699" cy="1100696"/>
      </dsp:txXfrm>
    </dsp:sp>
    <dsp:sp modelId="{CBAD5C1A-E89B-4871-B52A-049E713A8773}">
      <dsp:nvSpPr>
        <dsp:cNvPr id="0" name=""/>
        <dsp:cNvSpPr/>
      </dsp:nvSpPr>
      <dsp:spPr>
        <a:xfrm flipH="1" flipV="1">
          <a:off x="923917" y="311400"/>
          <a:ext cx="690243" cy="414883"/>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sp>
    <dsp:sp modelId="{D18C81F4-6448-4404-B6E3-632FE7D140C1}">
      <dsp:nvSpPr>
        <dsp:cNvPr id="0" name=""/>
        <dsp:cNvSpPr/>
      </dsp:nvSpPr>
      <dsp:spPr>
        <a:xfrm>
          <a:off x="0" y="1172088"/>
          <a:ext cx="11510961" cy="1100696"/>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buNone/>
          </a:pPr>
          <a:r>
            <a:rPr lang="en-GB" sz="2400" b="1" i="0" kern="1200" dirty="0" smtClean="0"/>
            <a:t>Arial View of High Cost Houses Spread</a:t>
          </a:r>
          <a:endParaRPr lang="en-US" sz="2400" kern="1200" dirty="0"/>
        </a:p>
        <a:p>
          <a:pPr marL="114300" lvl="1" indent="-114300" algn="l" defTabSz="622300">
            <a:lnSpc>
              <a:spcPct val="90000"/>
            </a:lnSpc>
            <a:spcBef>
              <a:spcPct val="0"/>
            </a:spcBef>
            <a:spcAft>
              <a:spcPct val="15000"/>
            </a:spcAft>
            <a:buChar char="••"/>
          </a:pPr>
          <a:r>
            <a:rPr lang="en-GB" sz="1400" b="0" i="0" kern="1200" dirty="0" smtClean="0"/>
            <a:t>High cost houses (</a:t>
          </a:r>
          <a:r>
            <a:rPr lang="en-GB" sz="1400" b="1" i="0" kern="1200" dirty="0" smtClean="0"/>
            <a:t>Green</a:t>
          </a:r>
          <a:r>
            <a:rPr lang="en-GB" sz="1400" b="0" i="0" kern="1200" dirty="0" smtClean="0"/>
            <a:t>) are densely populated in middle of King County area</a:t>
          </a:r>
          <a:endParaRPr lang="en-GB" sz="1400" b="0" i="0" kern="1200" dirty="0"/>
        </a:p>
      </dsp:txBody>
      <dsp:txXfrm>
        <a:off x="2412262" y="1172088"/>
        <a:ext cx="9098699" cy="1100696"/>
      </dsp:txXfrm>
    </dsp:sp>
    <dsp:sp modelId="{E07A5A6A-B907-4A96-AD69-B21C29AEF90C}">
      <dsp:nvSpPr>
        <dsp:cNvPr id="0" name=""/>
        <dsp:cNvSpPr/>
      </dsp:nvSpPr>
      <dsp:spPr>
        <a:xfrm>
          <a:off x="110069" y="1320836"/>
          <a:ext cx="2302192" cy="880557"/>
        </a:xfrm>
        <a:prstGeom prst="roundRect">
          <a:avLst>
            <a:gd name="adj" fmla="val 10000"/>
          </a:avLst>
        </a:prstGeom>
        <a:blipFill>
          <a:blip xmlns:r="http://schemas.openxmlformats.org/officeDocument/2006/relationships" r:embed="rId1"/>
          <a:srcRect/>
          <a:stretch>
            <a:fillRect t="-10000" b="-10000"/>
          </a:stretch>
        </a:blipFill>
        <a:ln>
          <a:noFill/>
        </a:ln>
        <a:effectLst/>
      </dsp:spPr>
      <dsp:style>
        <a:lnRef idx="0">
          <a:scrgbClr r="0" g="0" b="0"/>
        </a:lnRef>
        <a:fillRef idx="1">
          <a:scrgbClr r="0" g="0" b="0"/>
        </a:fillRef>
        <a:effectRef idx="2">
          <a:scrgbClr r="0" g="0" b="0"/>
        </a:effectRef>
        <a:fontRef idx="minor"/>
      </dsp:style>
    </dsp:sp>
    <dsp:sp modelId="{08CCC7A6-7448-4F07-A16C-D30198789EE6}">
      <dsp:nvSpPr>
        <dsp:cNvPr id="0" name=""/>
        <dsp:cNvSpPr/>
      </dsp:nvSpPr>
      <dsp:spPr>
        <a:xfrm>
          <a:off x="0" y="2421533"/>
          <a:ext cx="11510961" cy="110069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Arial View of Top 3 Rated Housing </a:t>
          </a:r>
          <a:r>
            <a:rPr lang="en-GB" sz="2400" b="1" i="0" kern="1200" dirty="0" err="1" smtClean="0"/>
            <a:t>Categoies</a:t>
          </a:r>
          <a:endParaRPr lang="en-US" sz="2400" kern="1200" dirty="0"/>
        </a:p>
        <a:p>
          <a:pPr marL="171450" lvl="1" indent="-171450" algn="l" defTabSz="800100">
            <a:lnSpc>
              <a:spcPct val="90000"/>
            </a:lnSpc>
            <a:spcBef>
              <a:spcPct val="0"/>
            </a:spcBef>
            <a:spcAft>
              <a:spcPct val="15000"/>
            </a:spcAft>
            <a:buChar char="••"/>
          </a:pPr>
          <a:r>
            <a:rPr lang="en-GB" sz="1800" b="0" i="0" kern="1200" dirty="0"/>
            <a:t>3 Rated houses(</a:t>
          </a:r>
          <a:r>
            <a:rPr lang="en-GB" sz="1800" b="1" i="0" kern="1200" dirty="0"/>
            <a:t>Blue</a:t>
          </a:r>
          <a:r>
            <a:rPr lang="en-GB" sz="1800" b="0" i="0" kern="1200" dirty="0"/>
            <a:t>) spread across the </a:t>
          </a:r>
          <a:r>
            <a:rPr lang="en-GB" sz="1800" b="0" i="0" kern="1200" dirty="0" err="1"/>
            <a:t>KingCount</a:t>
          </a:r>
          <a:r>
            <a:rPr lang="en-GB" sz="1800" b="0" i="0" kern="1200" dirty="0"/>
            <a:t> area, followed by 4(</a:t>
          </a:r>
          <a:r>
            <a:rPr lang="en-GB" sz="1800" b="1" i="0" kern="1200" dirty="0"/>
            <a:t>Green</a:t>
          </a:r>
          <a:r>
            <a:rPr lang="en-GB" sz="1800" b="0" i="0" kern="1200" dirty="0"/>
            <a:t>) &amp; 5 (</a:t>
          </a:r>
          <a:r>
            <a:rPr lang="en-GB" sz="1800" b="1" i="0" kern="1200" dirty="0"/>
            <a:t>Black</a:t>
          </a:r>
          <a:r>
            <a:rPr lang="en-GB" sz="1800" b="0" i="0" kern="1200" dirty="0"/>
            <a:t>)</a:t>
          </a:r>
        </a:p>
      </dsp:txBody>
      <dsp:txXfrm>
        <a:off x="2412262" y="2421533"/>
        <a:ext cx="9098699" cy="1100696"/>
      </dsp:txXfrm>
    </dsp:sp>
    <dsp:sp modelId="{1A0DC7E2-2D87-4544-8BAC-457B05EED896}">
      <dsp:nvSpPr>
        <dsp:cNvPr id="0" name=""/>
        <dsp:cNvSpPr/>
      </dsp:nvSpPr>
      <dsp:spPr>
        <a:xfrm>
          <a:off x="110069" y="2531602"/>
          <a:ext cx="2302192" cy="880557"/>
        </a:xfrm>
        <a:prstGeom prst="roundRect">
          <a:avLst>
            <a:gd name="adj" fmla="val 10000"/>
          </a:avLst>
        </a:prstGeom>
        <a:blipFill>
          <a:blip xmlns:r="http://schemas.openxmlformats.org/officeDocument/2006/relationships" r:embed="rId2"/>
          <a:srcRect/>
          <a:stretch>
            <a:fillRect l="-11000" r="-11000"/>
          </a:stretch>
        </a:blipFill>
        <a:ln>
          <a:noFill/>
        </a:ln>
        <a:effectLst/>
      </dsp:spPr>
      <dsp:style>
        <a:lnRef idx="0">
          <a:scrgbClr r="0" g="0" b="0"/>
        </a:lnRef>
        <a:fillRef idx="1">
          <a:scrgbClr r="0" g="0" b="0"/>
        </a:fillRef>
        <a:effectRef idx="2">
          <a:scrgbClr r="0" g="0" b="0"/>
        </a:effectRef>
        <a:fontRef idx="minor"/>
      </dsp:style>
    </dsp:sp>
    <dsp:sp modelId="{B6BEA704-4ED6-4D84-8585-6FA5F1891F88}">
      <dsp:nvSpPr>
        <dsp:cNvPr id="0" name=""/>
        <dsp:cNvSpPr/>
      </dsp:nvSpPr>
      <dsp:spPr>
        <a:xfrm>
          <a:off x="0" y="3632299"/>
          <a:ext cx="11510961" cy="110069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Arial View of Top 2 Quality Housing areas</a:t>
          </a:r>
          <a:endParaRPr lang="en-US" sz="2400" kern="1200" dirty="0"/>
        </a:p>
        <a:p>
          <a:pPr marL="171450" lvl="1" indent="-171450" algn="l" defTabSz="800100">
            <a:lnSpc>
              <a:spcPct val="90000"/>
            </a:lnSpc>
            <a:spcBef>
              <a:spcPct val="0"/>
            </a:spcBef>
            <a:spcAft>
              <a:spcPct val="15000"/>
            </a:spcAft>
            <a:buChar char="••"/>
          </a:pPr>
          <a:r>
            <a:rPr lang="en-GB" sz="1800" b="0" i="0" kern="1200" dirty="0"/>
            <a:t>Almost half of King County houses belong to quality 7 &amp; 8, while quality 7 houses (</a:t>
          </a:r>
          <a:r>
            <a:rPr lang="en-GB" sz="1800" b="1" i="0" kern="1200" dirty="0"/>
            <a:t>Blue</a:t>
          </a:r>
          <a:r>
            <a:rPr lang="en-GB" sz="1800" b="0" i="0" kern="1200" dirty="0"/>
            <a:t>) dominating in the county  </a:t>
          </a:r>
        </a:p>
      </dsp:txBody>
      <dsp:txXfrm>
        <a:off x="2412262" y="3632299"/>
        <a:ext cx="9098699" cy="1100696"/>
      </dsp:txXfrm>
    </dsp:sp>
    <dsp:sp modelId="{F41971F4-156B-4F2B-A908-B28AADDCE99E}">
      <dsp:nvSpPr>
        <dsp:cNvPr id="0" name=""/>
        <dsp:cNvSpPr/>
      </dsp:nvSpPr>
      <dsp:spPr>
        <a:xfrm>
          <a:off x="9394" y="3726343"/>
          <a:ext cx="2302192" cy="880557"/>
        </a:xfrm>
        <a:prstGeom prst="roundRect">
          <a:avLst>
            <a:gd name="adj" fmla="val 10000"/>
          </a:avLst>
        </a:prstGeom>
        <a:blipFill>
          <a:blip xmlns:r="http://schemas.openxmlformats.org/officeDocument/2006/relationships" r:embed="rId3"/>
          <a:srcRect/>
          <a:stretch>
            <a:fillRect t="-11000" b="-11000"/>
          </a:stretch>
        </a:blipFill>
        <a:ln>
          <a:noFill/>
        </a:ln>
        <a:effectLst/>
      </dsp:spPr>
      <dsp:style>
        <a:lnRef idx="0">
          <a:scrgbClr r="0" g="0" b="0"/>
        </a:lnRef>
        <a:fillRef idx="1">
          <a:scrgbClr r="0" g="0" b="0"/>
        </a:fillRef>
        <a:effectRef idx="2">
          <a:scrgbClr r="0" g="0" b="0"/>
        </a:effectRef>
        <a:fontRef idx="minor"/>
      </dsp:style>
    </dsp:sp>
    <dsp:sp modelId="{8DD58B68-B16E-4333-BF69-99D09A27A38E}">
      <dsp:nvSpPr>
        <dsp:cNvPr id="0" name=""/>
        <dsp:cNvSpPr/>
      </dsp:nvSpPr>
      <dsp:spPr>
        <a:xfrm>
          <a:off x="0" y="4843066"/>
          <a:ext cx="11510961" cy="110069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Arial View of the King County Houses facing the Water Front</a:t>
          </a:r>
          <a:endParaRPr lang="en-US" sz="2400" kern="1200" dirty="0"/>
        </a:p>
        <a:p>
          <a:pPr marL="171450" lvl="1" indent="-171450" algn="l" defTabSz="800100">
            <a:lnSpc>
              <a:spcPct val="90000"/>
            </a:lnSpc>
            <a:spcBef>
              <a:spcPct val="0"/>
            </a:spcBef>
            <a:spcAft>
              <a:spcPct val="15000"/>
            </a:spcAft>
            <a:buChar char="••"/>
          </a:pPr>
          <a:r>
            <a:rPr lang="en-GB" sz="1800" b="0" i="0" kern="1200" dirty="0"/>
            <a:t>Very few houses in King County area are facing the Water Front (Marked in </a:t>
          </a:r>
          <a:r>
            <a:rPr lang="en-GB" sz="1800" b="1" i="0" kern="1200" dirty="0"/>
            <a:t>Blue</a:t>
          </a:r>
          <a:r>
            <a:rPr lang="en-GB" sz="1800" b="0" i="0" kern="1200" dirty="0"/>
            <a:t>)</a:t>
          </a:r>
        </a:p>
      </dsp:txBody>
      <dsp:txXfrm>
        <a:off x="2412262" y="4843066"/>
        <a:ext cx="9098699" cy="1100696"/>
      </dsp:txXfrm>
    </dsp:sp>
    <dsp:sp modelId="{124EF941-5327-4C3A-9C5B-F24F6AD8F88C}">
      <dsp:nvSpPr>
        <dsp:cNvPr id="0" name=""/>
        <dsp:cNvSpPr/>
      </dsp:nvSpPr>
      <dsp:spPr>
        <a:xfrm>
          <a:off x="110069" y="4953135"/>
          <a:ext cx="2302192" cy="880557"/>
        </a:xfrm>
        <a:prstGeom prst="roundRect">
          <a:avLst>
            <a:gd name="adj" fmla="val 10000"/>
          </a:avLst>
        </a:prstGeom>
        <a:blipFill>
          <a:blip xmlns:r="http://schemas.openxmlformats.org/officeDocument/2006/relationships" r:embed="rId4"/>
          <a:srcRect/>
          <a:stretch>
            <a:fillRect l="-5000" r="-5000"/>
          </a:stretch>
        </a:blip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7AECCC-728D-4297-865E-BF43A12520B6}">
      <dsp:nvSpPr>
        <dsp:cNvPr id="0" name=""/>
        <dsp:cNvSpPr/>
      </dsp:nvSpPr>
      <dsp:spPr>
        <a:xfrm>
          <a:off x="0" y="0"/>
          <a:ext cx="11327757" cy="152294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buNone/>
          </a:pPr>
          <a:r>
            <a:rPr lang="en-GB" sz="2000" b="1" i="0" kern="1200" dirty="0"/>
            <a:t>Geo location analysis using latitudes and longitudes to identify high price locations, addresses of high cost houses, quality house areas and also able to create new gold feature by visualizing the house price outliers</a:t>
          </a:r>
          <a:r>
            <a:rPr lang="en-GB" sz="1800" b="0" i="0" kern="1200" dirty="0"/>
            <a:t> </a:t>
          </a:r>
          <a:endParaRPr lang="en-US" sz="1800" kern="1200" dirty="0"/>
        </a:p>
      </dsp:txBody>
      <dsp:txXfrm>
        <a:off x="2417845" y="0"/>
        <a:ext cx="8909912" cy="1522942"/>
      </dsp:txXfrm>
    </dsp:sp>
    <dsp:sp modelId="{CBAD5C1A-E89B-4871-B52A-049E713A8773}">
      <dsp:nvSpPr>
        <dsp:cNvPr id="0" name=""/>
        <dsp:cNvSpPr/>
      </dsp:nvSpPr>
      <dsp:spPr>
        <a:xfrm flipH="1" flipV="1">
          <a:off x="953189" y="430858"/>
          <a:ext cx="679257" cy="574039"/>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41C94D41-55FD-41F9-A614-EB1E072B28FC}">
      <dsp:nvSpPr>
        <dsp:cNvPr id="0" name=""/>
        <dsp:cNvSpPr/>
      </dsp:nvSpPr>
      <dsp:spPr>
        <a:xfrm>
          <a:off x="0" y="1621720"/>
          <a:ext cx="11327757" cy="1522942"/>
        </a:xfrm>
        <a:prstGeom prst="roundRect">
          <a:avLst>
            <a:gd name="adj" fmla="val 10000"/>
          </a:avLst>
        </a:prstGeom>
        <a:gradFill rotWithShape="0">
          <a:gsLst>
            <a:gs pos="0">
              <a:schemeClr val="accent4">
                <a:hueOff val="5104038"/>
                <a:satOff val="4405"/>
                <a:lumOff val="-11176"/>
                <a:alphaOff val="0"/>
                <a:satMod val="103000"/>
                <a:lumMod val="102000"/>
                <a:tint val="94000"/>
              </a:schemeClr>
            </a:gs>
            <a:gs pos="50000">
              <a:schemeClr val="accent4">
                <a:hueOff val="5104038"/>
                <a:satOff val="4405"/>
                <a:lumOff val="-11176"/>
                <a:alphaOff val="0"/>
                <a:satMod val="110000"/>
                <a:lumMod val="100000"/>
                <a:shade val="100000"/>
              </a:schemeClr>
            </a:gs>
            <a:gs pos="100000">
              <a:schemeClr val="accent4">
                <a:hueOff val="5104038"/>
                <a:satOff val="4405"/>
                <a:lumOff val="-111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buNone/>
          </a:pPr>
          <a:r>
            <a:rPr lang="en-GB" sz="2000" b="1" i="0" kern="1200" dirty="0" smtClean="0"/>
            <a:t>Created </a:t>
          </a:r>
          <a:r>
            <a:rPr lang="en-GB" sz="2000" b="1" i="0" kern="1200" dirty="0"/>
            <a:t>new column representing Premium house if the cost of house (&gt; 1128000) </a:t>
          </a:r>
          <a:endParaRPr lang="en-US" sz="2000" kern="1200" dirty="0"/>
        </a:p>
      </dsp:txBody>
      <dsp:txXfrm>
        <a:off x="2417845" y="1621720"/>
        <a:ext cx="8909912" cy="1522942"/>
      </dsp:txXfrm>
    </dsp:sp>
    <dsp:sp modelId="{78CC17B3-4CE3-4880-96C5-489887B88585}">
      <dsp:nvSpPr>
        <dsp:cNvPr id="0" name=""/>
        <dsp:cNvSpPr/>
      </dsp:nvSpPr>
      <dsp:spPr>
        <a:xfrm rot="9873632" flipV="1">
          <a:off x="1174907" y="2239017"/>
          <a:ext cx="220324" cy="395380"/>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F2E0B6EA-333C-4B9A-AB9E-B04D1F253005}">
      <dsp:nvSpPr>
        <dsp:cNvPr id="0" name=""/>
        <dsp:cNvSpPr/>
      </dsp:nvSpPr>
      <dsp:spPr>
        <a:xfrm>
          <a:off x="0" y="3296956"/>
          <a:ext cx="11327757" cy="1522942"/>
        </a:xfrm>
        <a:prstGeom prst="roundRect">
          <a:avLst>
            <a:gd name="adj" fmla="val 10000"/>
          </a:avLst>
        </a:prstGeom>
        <a:gradFill rotWithShape="0">
          <a:gsLst>
            <a:gs pos="0">
              <a:schemeClr val="accent4">
                <a:hueOff val="10208077"/>
                <a:satOff val="8810"/>
                <a:lumOff val="-22353"/>
                <a:alphaOff val="0"/>
                <a:satMod val="103000"/>
                <a:lumMod val="102000"/>
                <a:tint val="94000"/>
              </a:schemeClr>
            </a:gs>
            <a:gs pos="50000">
              <a:schemeClr val="accent4">
                <a:hueOff val="10208077"/>
                <a:satOff val="8810"/>
                <a:lumOff val="-22353"/>
                <a:alphaOff val="0"/>
                <a:satMod val="110000"/>
                <a:lumMod val="100000"/>
                <a:shade val="100000"/>
              </a:schemeClr>
            </a:gs>
            <a:gs pos="100000">
              <a:schemeClr val="accent4">
                <a:hueOff val="10208077"/>
                <a:satOff val="8810"/>
                <a:lumOff val="-2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GB" sz="2000" b="1" i="0" kern="1200" dirty="0" smtClean="0"/>
            <a:t>Created </a:t>
          </a:r>
          <a:r>
            <a:rPr lang="en-GB" sz="2000" b="1" i="0" kern="1200" dirty="0"/>
            <a:t>new column representing </a:t>
          </a:r>
          <a:r>
            <a:rPr lang="en-GB" sz="2000" b="1" i="0" kern="1200" dirty="0" smtClean="0"/>
            <a:t>house age </a:t>
          </a:r>
          <a:endParaRPr lang="en-US" sz="2000" b="1" i="0" kern="1200" dirty="0"/>
        </a:p>
      </dsp:txBody>
      <dsp:txXfrm>
        <a:off x="2417845" y="3296956"/>
        <a:ext cx="8909912" cy="1522942"/>
      </dsp:txXfrm>
    </dsp:sp>
    <dsp:sp modelId="{E1CC4317-DDC5-4FA9-B46E-94A3C60008A6}">
      <dsp:nvSpPr>
        <dsp:cNvPr id="0" name=""/>
        <dsp:cNvSpPr/>
      </dsp:nvSpPr>
      <dsp:spPr>
        <a:xfrm flipH="1">
          <a:off x="742934" y="3693798"/>
          <a:ext cx="131741" cy="608116"/>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3D4FEE-865B-4CDF-A8DF-13532FE2549B}">
      <dsp:nvSpPr>
        <dsp:cNvPr id="0" name=""/>
        <dsp:cNvSpPr/>
      </dsp:nvSpPr>
      <dsp:spPr>
        <a:xfrm>
          <a:off x="0" y="0"/>
          <a:ext cx="11510961" cy="110069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buNone/>
          </a:pPr>
          <a:r>
            <a:rPr lang="en-GB" sz="2400" b="1" i="0" kern="1200" dirty="0"/>
            <a:t>Feature importance by Linear Regression</a:t>
          </a:r>
          <a:endParaRPr lang="en-US" sz="2400" kern="1200" dirty="0"/>
        </a:p>
      </dsp:txBody>
      <dsp:txXfrm>
        <a:off x="2412262" y="0"/>
        <a:ext cx="9098699" cy="1100696"/>
      </dsp:txXfrm>
    </dsp:sp>
    <dsp:sp modelId="{95720FBE-40D2-4B22-A295-84803706865A}">
      <dsp:nvSpPr>
        <dsp:cNvPr id="0" name=""/>
        <dsp:cNvSpPr/>
      </dsp:nvSpPr>
      <dsp:spPr>
        <a:xfrm>
          <a:off x="110069" y="110069"/>
          <a:ext cx="2302192" cy="880557"/>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48851218-5347-482D-B03E-A1BA6047E698}">
      <dsp:nvSpPr>
        <dsp:cNvPr id="0" name=""/>
        <dsp:cNvSpPr/>
      </dsp:nvSpPr>
      <dsp:spPr>
        <a:xfrm>
          <a:off x="0" y="1210766"/>
          <a:ext cx="11510961" cy="1100696"/>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i="0" kern="1200" dirty="0"/>
            <a:t>Feature Importance by Ada Boost Regressor</a:t>
          </a:r>
          <a:endParaRPr lang="en-US" sz="2400" kern="1200" dirty="0"/>
        </a:p>
      </dsp:txBody>
      <dsp:txXfrm>
        <a:off x="2412262" y="1210766"/>
        <a:ext cx="9098699" cy="1100696"/>
      </dsp:txXfrm>
    </dsp:sp>
    <dsp:sp modelId="{30A087E9-9BFA-4CE6-AE1E-7B0CF85BE948}">
      <dsp:nvSpPr>
        <dsp:cNvPr id="0" name=""/>
        <dsp:cNvSpPr/>
      </dsp:nvSpPr>
      <dsp:spPr>
        <a:xfrm>
          <a:off x="110069" y="1320836"/>
          <a:ext cx="2302192" cy="880557"/>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ADD00A14-BFA1-45B8-9C1B-3F67DAE03F89}">
      <dsp:nvSpPr>
        <dsp:cNvPr id="0" name=""/>
        <dsp:cNvSpPr/>
      </dsp:nvSpPr>
      <dsp:spPr>
        <a:xfrm>
          <a:off x="0" y="2421533"/>
          <a:ext cx="11510961" cy="110069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Feature Importance by </a:t>
          </a:r>
          <a:r>
            <a:rPr lang="en-GB" sz="2400" kern="1200" dirty="0"/>
            <a:t>Decision Tree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412262" y="2421533"/>
        <a:ext cx="9098699" cy="1100696"/>
      </dsp:txXfrm>
    </dsp:sp>
    <dsp:sp modelId="{A29D7328-7104-413B-A5C1-A6E46FF3A0F8}">
      <dsp:nvSpPr>
        <dsp:cNvPr id="0" name=""/>
        <dsp:cNvSpPr/>
      </dsp:nvSpPr>
      <dsp:spPr>
        <a:xfrm>
          <a:off x="110069" y="2531602"/>
          <a:ext cx="2302192" cy="880557"/>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8BF645D5-0737-414E-9280-02F6F48BFEE9}">
      <dsp:nvSpPr>
        <dsp:cNvPr id="0" name=""/>
        <dsp:cNvSpPr/>
      </dsp:nvSpPr>
      <dsp:spPr>
        <a:xfrm>
          <a:off x="0" y="3632299"/>
          <a:ext cx="11510961" cy="110069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i="0" kern="1200" dirty="0"/>
            <a:t>Feature Importance by </a:t>
          </a:r>
          <a:r>
            <a:rPr lang="en-GB" sz="2400" kern="1200" dirty="0"/>
            <a:t>Random Forest Regressor</a:t>
          </a:r>
        </a:p>
      </dsp:txBody>
      <dsp:txXfrm>
        <a:off x="2412262" y="3632299"/>
        <a:ext cx="9098699" cy="1100696"/>
      </dsp:txXfrm>
    </dsp:sp>
    <dsp:sp modelId="{FAAD1839-8B6D-4188-8CA3-46E1877C2C5E}">
      <dsp:nvSpPr>
        <dsp:cNvPr id="0" name=""/>
        <dsp:cNvSpPr/>
      </dsp:nvSpPr>
      <dsp:spPr>
        <a:xfrm>
          <a:off x="110069" y="3742369"/>
          <a:ext cx="2302192" cy="880557"/>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42A7E763-DF11-4C64-B032-781D85A5E315}">
      <dsp:nvSpPr>
        <dsp:cNvPr id="0" name=""/>
        <dsp:cNvSpPr/>
      </dsp:nvSpPr>
      <dsp:spPr>
        <a:xfrm>
          <a:off x="0" y="4847127"/>
          <a:ext cx="11510961" cy="110069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Feature Importance by </a:t>
          </a:r>
          <a:r>
            <a:rPr lang="en-GB" sz="2400" kern="1200" dirty="0"/>
            <a:t>Gradient Boosting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412262" y="4847127"/>
        <a:ext cx="9098699" cy="1100696"/>
      </dsp:txXfrm>
    </dsp:sp>
    <dsp:sp modelId="{F1F79D7B-3408-4D24-B087-84EA29A61BDB}">
      <dsp:nvSpPr>
        <dsp:cNvPr id="0" name=""/>
        <dsp:cNvSpPr/>
      </dsp:nvSpPr>
      <dsp:spPr>
        <a:xfrm>
          <a:off x="110069" y="4953135"/>
          <a:ext cx="2302192" cy="880557"/>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D00A14-BFA1-45B8-9C1B-3F67DAE03F89}">
      <dsp:nvSpPr>
        <dsp:cNvPr id="0" name=""/>
        <dsp:cNvSpPr/>
      </dsp:nvSpPr>
      <dsp:spPr>
        <a:xfrm>
          <a:off x="0" y="586052"/>
          <a:ext cx="11510961" cy="135943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GB" sz="2400" b="1" i="0" kern="1200" dirty="0" smtClean="0"/>
        </a:p>
        <a:p>
          <a:pPr lvl="0" algn="l" defTabSz="1066800">
            <a:lnSpc>
              <a:spcPct val="90000"/>
            </a:lnSpc>
            <a:spcBef>
              <a:spcPct val="0"/>
            </a:spcBef>
            <a:spcAft>
              <a:spcPct val="35000"/>
            </a:spcAft>
          </a:pPr>
          <a:r>
            <a:rPr lang="en-GB" sz="2400" b="1" i="0" kern="1200" dirty="0" smtClean="0"/>
            <a:t>Feature </a:t>
          </a:r>
          <a:r>
            <a:rPr lang="en-GB" sz="2400" b="1" i="0" kern="1200" dirty="0"/>
            <a:t>Importance by </a:t>
          </a:r>
          <a:r>
            <a:rPr lang="en-GB" sz="2400" kern="1200" dirty="0"/>
            <a:t>Decision Tree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618635" y="586052"/>
        <a:ext cx="8892326" cy="1359439"/>
      </dsp:txXfrm>
    </dsp:sp>
    <dsp:sp modelId="{A29D7328-7104-413B-A5C1-A6E46FF3A0F8}">
      <dsp:nvSpPr>
        <dsp:cNvPr id="0" name=""/>
        <dsp:cNvSpPr/>
      </dsp:nvSpPr>
      <dsp:spPr>
        <a:xfrm>
          <a:off x="316443" y="0"/>
          <a:ext cx="2302192" cy="2531544"/>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42A7E763-DF11-4C64-B032-781D85A5E315}">
      <dsp:nvSpPr>
        <dsp:cNvPr id="0" name=""/>
        <dsp:cNvSpPr/>
      </dsp:nvSpPr>
      <dsp:spPr>
        <a:xfrm>
          <a:off x="0" y="2148268"/>
          <a:ext cx="11510961" cy="134538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GB" sz="2400" b="1" i="0" kern="1200" dirty="0" smtClean="0"/>
        </a:p>
        <a:p>
          <a:pPr lvl="0" algn="l" defTabSz="1066800">
            <a:lnSpc>
              <a:spcPct val="90000"/>
            </a:lnSpc>
            <a:spcBef>
              <a:spcPct val="0"/>
            </a:spcBef>
            <a:spcAft>
              <a:spcPct val="35000"/>
            </a:spcAft>
          </a:pPr>
          <a:r>
            <a:rPr lang="en-GB" sz="2400" b="1" i="0" kern="1200" dirty="0" smtClean="0"/>
            <a:t>Feature </a:t>
          </a:r>
          <a:r>
            <a:rPr lang="en-GB" sz="2400" b="1" i="0" kern="1200" dirty="0"/>
            <a:t>Importance by </a:t>
          </a:r>
          <a:r>
            <a:rPr lang="en-GB" sz="2400" kern="1200" dirty="0"/>
            <a:t>Gradient Boosting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618635" y="2148268"/>
        <a:ext cx="8892326" cy="1345389"/>
      </dsp:txXfrm>
    </dsp:sp>
    <dsp:sp modelId="{F1F79D7B-3408-4D24-B087-84EA29A61BDB}">
      <dsp:nvSpPr>
        <dsp:cNvPr id="0" name=""/>
        <dsp:cNvSpPr/>
      </dsp:nvSpPr>
      <dsp:spPr>
        <a:xfrm>
          <a:off x="316443" y="2847987"/>
          <a:ext cx="2302192" cy="2531544"/>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D00A14-BFA1-45B8-9C1B-3F67DAE03F89}">
      <dsp:nvSpPr>
        <dsp:cNvPr id="0" name=""/>
        <dsp:cNvSpPr/>
      </dsp:nvSpPr>
      <dsp:spPr>
        <a:xfrm>
          <a:off x="0" y="586052"/>
          <a:ext cx="11510961" cy="135943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GB" sz="2400" b="1" i="0" kern="1200" dirty="0" smtClean="0"/>
        </a:p>
        <a:p>
          <a:pPr lvl="0" algn="l" defTabSz="1066800">
            <a:lnSpc>
              <a:spcPct val="90000"/>
            </a:lnSpc>
            <a:spcBef>
              <a:spcPct val="0"/>
            </a:spcBef>
            <a:spcAft>
              <a:spcPct val="35000"/>
            </a:spcAft>
          </a:pPr>
          <a:r>
            <a:rPr lang="en-GB" sz="2400" kern="1200" dirty="0" smtClean="0"/>
            <a:t>Decision </a:t>
          </a:r>
          <a:r>
            <a:rPr lang="en-GB" sz="2400" kern="1200" dirty="0"/>
            <a:t>Tree </a:t>
          </a:r>
          <a:r>
            <a:rPr lang="en-GB" sz="2400" kern="1200" dirty="0" smtClean="0"/>
            <a:t>Regressor </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618635" y="586052"/>
        <a:ext cx="8892326" cy="1359439"/>
      </dsp:txXfrm>
    </dsp:sp>
    <dsp:sp modelId="{A29D7328-7104-413B-A5C1-A6E46FF3A0F8}">
      <dsp:nvSpPr>
        <dsp:cNvPr id="0" name=""/>
        <dsp:cNvSpPr/>
      </dsp:nvSpPr>
      <dsp:spPr>
        <a:xfrm>
          <a:off x="316443" y="0"/>
          <a:ext cx="2302192" cy="2531544"/>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 modelId="{42A7E763-DF11-4C64-B032-781D85A5E315}">
      <dsp:nvSpPr>
        <dsp:cNvPr id="0" name=""/>
        <dsp:cNvSpPr/>
      </dsp:nvSpPr>
      <dsp:spPr>
        <a:xfrm>
          <a:off x="0" y="2148268"/>
          <a:ext cx="11510961" cy="134538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GB" sz="2400" b="1" i="0" kern="1200" dirty="0" smtClean="0"/>
        </a:p>
        <a:p>
          <a:pPr lvl="0" algn="l" defTabSz="1066800">
            <a:lnSpc>
              <a:spcPct val="90000"/>
            </a:lnSpc>
            <a:spcBef>
              <a:spcPct val="0"/>
            </a:spcBef>
            <a:spcAft>
              <a:spcPct val="35000"/>
            </a:spcAft>
          </a:pPr>
          <a:r>
            <a:rPr lang="en-GB" sz="2400" kern="1200" dirty="0" smtClean="0"/>
            <a:t>Gradient </a:t>
          </a:r>
          <a:r>
            <a:rPr lang="en-GB" sz="2400" kern="1200" dirty="0"/>
            <a:t>Boosting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618635" y="2148268"/>
        <a:ext cx="8892326" cy="1345389"/>
      </dsp:txXfrm>
    </dsp:sp>
    <dsp:sp modelId="{F1F79D7B-3408-4D24-B087-84EA29A61BDB}">
      <dsp:nvSpPr>
        <dsp:cNvPr id="0" name=""/>
        <dsp:cNvSpPr/>
      </dsp:nvSpPr>
      <dsp:spPr>
        <a:xfrm>
          <a:off x="316443" y="2847987"/>
          <a:ext cx="2302192" cy="2531544"/>
        </a:xfrm>
        <a:prstGeom prst="roundRect">
          <a:avLst>
            <a:gd name="adj" fmla="val 10000"/>
          </a:avLst>
        </a:prstGeom>
        <a:noFill/>
        <a:ln>
          <a:noFill/>
        </a:ln>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3D4FEE-865B-4CDF-A8DF-13532FE2549B}">
      <dsp:nvSpPr>
        <dsp:cNvPr id="0" name=""/>
        <dsp:cNvSpPr/>
      </dsp:nvSpPr>
      <dsp:spPr>
        <a:xfrm>
          <a:off x="0" y="0"/>
          <a:ext cx="11510961" cy="110069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buNone/>
          </a:pPr>
          <a:r>
            <a:rPr lang="en-GB" sz="2400" b="1" i="0" kern="1200" dirty="0"/>
            <a:t>Feature importance by Linear Regression</a:t>
          </a:r>
          <a:endParaRPr lang="en-US" sz="2400" kern="1200" dirty="0"/>
        </a:p>
      </dsp:txBody>
      <dsp:txXfrm>
        <a:off x="2412262" y="0"/>
        <a:ext cx="9098699" cy="1100696"/>
      </dsp:txXfrm>
    </dsp:sp>
    <dsp:sp modelId="{95720FBE-40D2-4B22-A295-84803706865A}">
      <dsp:nvSpPr>
        <dsp:cNvPr id="0" name=""/>
        <dsp:cNvSpPr/>
      </dsp:nvSpPr>
      <dsp:spPr>
        <a:xfrm>
          <a:off x="110069" y="110069"/>
          <a:ext cx="2302192" cy="880557"/>
        </a:xfrm>
        <a:prstGeom prst="roundRect">
          <a:avLst>
            <a:gd name="adj" fmla="val 10000"/>
          </a:avLst>
        </a:prstGeom>
        <a:blipFill dpi="0" rotWithShape="1">
          <a:blip xmlns:r="http://schemas.openxmlformats.org/officeDocument/2006/relationships" r:embed="rId1"/>
          <a:srcRect/>
          <a:stretch>
            <a:fillRect l="1761" t="7349" r="2553" b="3439"/>
          </a:stretch>
        </a:blipFill>
        <a:ln>
          <a:noFill/>
        </a:ln>
        <a:effectLst/>
      </dsp:spPr>
      <dsp:style>
        <a:lnRef idx="0">
          <a:scrgbClr r="0" g="0" b="0"/>
        </a:lnRef>
        <a:fillRef idx="1">
          <a:scrgbClr r="0" g="0" b="0"/>
        </a:fillRef>
        <a:effectRef idx="2">
          <a:scrgbClr r="0" g="0" b="0"/>
        </a:effectRef>
        <a:fontRef idx="minor"/>
      </dsp:style>
    </dsp:sp>
    <dsp:sp modelId="{48851218-5347-482D-B03E-A1BA6047E698}">
      <dsp:nvSpPr>
        <dsp:cNvPr id="0" name=""/>
        <dsp:cNvSpPr/>
      </dsp:nvSpPr>
      <dsp:spPr>
        <a:xfrm>
          <a:off x="0" y="1210766"/>
          <a:ext cx="11510961" cy="1100696"/>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i="0" kern="1200" dirty="0"/>
            <a:t>Feature Importance by Ada Boost Regressor</a:t>
          </a:r>
          <a:endParaRPr lang="en-US" sz="2400" kern="1200" dirty="0"/>
        </a:p>
      </dsp:txBody>
      <dsp:txXfrm>
        <a:off x="2412262" y="1210766"/>
        <a:ext cx="9098699" cy="1100696"/>
      </dsp:txXfrm>
    </dsp:sp>
    <dsp:sp modelId="{30A087E9-9BFA-4CE6-AE1E-7B0CF85BE948}">
      <dsp:nvSpPr>
        <dsp:cNvPr id="0" name=""/>
        <dsp:cNvSpPr/>
      </dsp:nvSpPr>
      <dsp:spPr>
        <a:xfrm>
          <a:off x="110069" y="1320836"/>
          <a:ext cx="2302192" cy="880557"/>
        </a:xfrm>
        <a:prstGeom prst="roundRect">
          <a:avLst>
            <a:gd name="adj" fmla="val 10000"/>
          </a:avLst>
        </a:prstGeom>
        <a:blipFill dpi="0" rotWithShape="1">
          <a:blip xmlns:r="http://schemas.openxmlformats.org/officeDocument/2006/relationships" r:embed="rId2"/>
          <a:srcRect/>
          <a:stretch>
            <a:fillRect l="5404" t="5196" r="7870" b="5017"/>
          </a:stretch>
        </a:blipFill>
        <a:ln>
          <a:noFill/>
        </a:ln>
        <a:effectLst/>
      </dsp:spPr>
      <dsp:style>
        <a:lnRef idx="0">
          <a:scrgbClr r="0" g="0" b="0"/>
        </a:lnRef>
        <a:fillRef idx="1">
          <a:scrgbClr r="0" g="0" b="0"/>
        </a:fillRef>
        <a:effectRef idx="2">
          <a:scrgbClr r="0" g="0" b="0"/>
        </a:effectRef>
        <a:fontRef idx="minor"/>
      </dsp:style>
    </dsp:sp>
    <dsp:sp modelId="{ADD00A14-BFA1-45B8-9C1B-3F67DAE03F89}">
      <dsp:nvSpPr>
        <dsp:cNvPr id="0" name=""/>
        <dsp:cNvSpPr/>
      </dsp:nvSpPr>
      <dsp:spPr>
        <a:xfrm>
          <a:off x="0" y="2421533"/>
          <a:ext cx="11510961" cy="110069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Feature Importance by </a:t>
          </a:r>
          <a:r>
            <a:rPr lang="en-GB" sz="2400" kern="1200" dirty="0"/>
            <a:t>Decision Tree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412262" y="2421533"/>
        <a:ext cx="9098699" cy="1100696"/>
      </dsp:txXfrm>
    </dsp:sp>
    <dsp:sp modelId="{A29D7328-7104-413B-A5C1-A6E46FF3A0F8}">
      <dsp:nvSpPr>
        <dsp:cNvPr id="0" name=""/>
        <dsp:cNvSpPr/>
      </dsp:nvSpPr>
      <dsp:spPr>
        <a:xfrm>
          <a:off x="110069" y="2531602"/>
          <a:ext cx="2302192" cy="880557"/>
        </a:xfrm>
        <a:prstGeom prst="roundRect">
          <a:avLst>
            <a:gd name="adj" fmla="val 10000"/>
          </a:avLst>
        </a:prstGeom>
        <a:blipFill dpi="0" rotWithShape="1">
          <a:blip xmlns:r="http://schemas.openxmlformats.org/officeDocument/2006/relationships" r:embed="rId3"/>
          <a:srcRect/>
          <a:stretch>
            <a:fillRect l="3714" t="500" r="2638" b="1624"/>
          </a:stretch>
        </a:blipFill>
        <a:ln>
          <a:noFill/>
        </a:ln>
        <a:effectLst/>
      </dsp:spPr>
      <dsp:style>
        <a:lnRef idx="0">
          <a:scrgbClr r="0" g="0" b="0"/>
        </a:lnRef>
        <a:fillRef idx="1">
          <a:scrgbClr r="0" g="0" b="0"/>
        </a:fillRef>
        <a:effectRef idx="2">
          <a:scrgbClr r="0" g="0" b="0"/>
        </a:effectRef>
        <a:fontRef idx="minor"/>
      </dsp:style>
    </dsp:sp>
    <dsp:sp modelId="{8BF645D5-0737-414E-9280-02F6F48BFEE9}">
      <dsp:nvSpPr>
        <dsp:cNvPr id="0" name=""/>
        <dsp:cNvSpPr/>
      </dsp:nvSpPr>
      <dsp:spPr>
        <a:xfrm>
          <a:off x="0" y="3632299"/>
          <a:ext cx="11510961" cy="110069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i="0" kern="1200" dirty="0"/>
            <a:t>Feature Importance by </a:t>
          </a:r>
          <a:r>
            <a:rPr lang="en-GB" sz="2400" kern="1200" dirty="0"/>
            <a:t>Random Forest Regressor</a:t>
          </a:r>
        </a:p>
      </dsp:txBody>
      <dsp:txXfrm>
        <a:off x="2412262" y="3632299"/>
        <a:ext cx="9098699" cy="1100696"/>
      </dsp:txXfrm>
    </dsp:sp>
    <dsp:sp modelId="{FAAD1839-8B6D-4188-8CA3-46E1877C2C5E}">
      <dsp:nvSpPr>
        <dsp:cNvPr id="0" name=""/>
        <dsp:cNvSpPr/>
      </dsp:nvSpPr>
      <dsp:spPr>
        <a:xfrm>
          <a:off x="110069" y="3742369"/>
          <a:ext cx="2302192" cy="880557"/>
        </a:xfrm>
        <a:prstGeom prst="roundRect">
          <a:avLst>
            <a:gd name="adj" fmla="val 10000"/>
          </a:avLst>
        </a:prstGeom>
        <a:blipFill dpi="0" rotWithShape="1">
          <a:blip xmlns:r="http://schemas.openxmlformats.org/officeDocument/2006/relationships" r:embed="rId4"/>
          <a:srcRect/>
          <a:stretch>
            <a:fillRect t="1677" r="7010" b="2948"/>
          </a:stretch>
        </a:blipFill>
        <a:ln>
          <a:noFill/>
        </a:ln>
        <a:effectLst/>
      </dsp:spPr>
      <dsp:style>
        <a:lnRef idx="0">
          <a:scrgbClr r="0" g="0" b="0"/>
        </a:lnRef>
        <a:fillRef idx="1">
          <a:scrgbClr r="0" g="0" b="0"/>
        </a:fillRef>
        <a:effectRef idx="2">
          <a:scrgbClr r="0" g="0" b="0"/>
        </a:effectRef>
        <a:fontRef idx="minor"/>
      </dsp:style>
    </dsp:sp>
    <dsp:sp modelId="{42A7E763-DF11-4C64-B032-781D85A5E315}">
      <dsp:nvSpPr>
        <dsp:cNvPr id="0" name=""/>
        <dsp:cNvSpPr/>
      </dsp:nvSpPr>
      <dsp:spPr>
        <a:xfrm>
          <a:off x="0" y="4847127"/>
          <a:ext cx="11510961" cy="110069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i="0" kern="1200" dirty="0"/>
            <a:t>Feature Importance by </a:t>
          </a:r>
          <a:r>
            <a:rPr lang="en-GB" sz="2400" kern="1200" dirty="0"/>
            <a:t>Gradient Boosting Regressor</a:t>
          </a:r>
          <a:endParaRPr lang="en-US" sz="2400" kern="1200" dirty="0"/>
        </a:p>
        <a:p>
          <a:pPr marL="171450" lvl="1" indent="-171450" algn="l" defTabSz="800100">
            <a:lnSpc>
              <a:spcPct val="90000"/>
            </a:lnSpc>
            <a:spcBef>
              <a:spcPct val="0"/>
            </a:spcBef>
            <a:spcAft>
              <a:spcPct val="15000"/>
            </a:spcAft>
            <a:buChar char="••"/>
          </a:pPr>
          <a:endParaRPr lang="en-GB" sz="1800" b="0" i="0" kern="1200" dirty="0"/>
        </a:p>
      </dsp:txBody>
      <dsp:txXfrm>
        <a:off x="2412262" y="4847127"/>
        <a:ext cx="9098699" cy="1100696"/>
      </dsp:txXfrm>
    </dsp:sp>
    <dsp:sp modelId="{F1F79D7B-3408-4D24-B087-84EA29A61BDB}">
      <dsp:nvSpPr>
        <dsp:cNvPr id="0" name=""/>
        <dsp:cNvSpPr/>
      </dsp:nvSpPr>
      <dsp:spPr>
        <a:xfrm>
          <a:off x="110069" y="4953135"/>
          <a:ext cx="2302192" cy="880557"/>
        </a:xfrm>
        <a:prstGeom prst="roundRect">
          <a:avLst>
            <a:gd name="adj" fmla="val 10000"/>
          </a:avLst>
        </a:prstGeom>
        <a:blipFill dpi="0" rotWithShape="1">
          <a:blip xmlns:r="http://schemas.openxmlformats.org/officeDocument/2006/relationships" r:embed="rId5"/>
          <a:srcRect/>
          <a:stretch>
            <a:fillRect t="3841" r="4824" b="7277"/>
          </a:stretch>
        </a:blip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2">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3">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3">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3">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5">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BC8C7-3995-4763-93D4-9F3C1FB69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3A7260C4-778D-4E78-8C50-4B7D2C656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A7477C99-2112-44F4-B7F9-4200DDCFD12C}"/>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5" name="Footer Placeholder 4">
            <a:extLst>
              <a:ext uri="{FF2B5EF4-FFF2-40B4-BE49-F238E27FC236}">
                <a16:creationId xmlns:a16="http://schemas.microsoft.com/office/drawing/2014/main" xmlns="" id="{7158198E-7B09-456F-A753-04170B3EAE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DAC5BCB-AF09-47F2-BADA-4A4F230AF8A1}"/>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168136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26CBD-03D0-4039-B6E9-9518EEF3BB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DB9D2B58-35E3-473F-8C05-C261756EF9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A28E8C2-20C7-4742-B34A-A97202D16CCB}"/>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5" name="Footer Placeholder 4">
            <a:extLst>
              <a:ext uri="{FF2B5EF4-FFF2-40B4-BE49-F238E27FC236}">
                <a16:creationId xmlns:a16="http://schemas.microsoft.com/office/drawing/2014/main" xmlns="" id="{98C8A9FA-BCE5-4FBC-94D8-0D7FA3A0F6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0209C68-E183-4B8A-8E4A-B64FF15C3D8E}"/>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241414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0DF1F7-C71A-46CC-9F5C-0FF59F2BAC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A8345B4-4BB2-4BD6-B040-A0BADED696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5F9EE3E-27A3-4F00-9121-A7E4572AF01C}"/>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5" name="Footer Placeholder 4">
            <a:extLst>
              <a:ext uri="{FF2B5EF4-FFF2-40B4-BE49-F238E27FC236}">
                <a16:creationId xmlns:a16="http://schemas.microsoft.com/office/drawing/2014/main" xmlns="" id="{AEE0E75B-B06C-4FBF-86F4-93095360C3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0350917-7873-4C84-B13D-0AE9F1082610}"/>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162065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607080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2180067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4165071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91517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2382159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829592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30826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45136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1497F-DA84-498D-BE46-8E4D359F89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2AFCB1C-85C9-4A03-A9FA-A3FDA429D8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9AD6A4E-328B-4C9E-A4BF-7058C850045E}"/>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5" name="Footer Placeholder 4">
            <a:extLst>
              <a:ext uri="{FF2B5EF4-FFF2-40B4-BE49-F238E27FC236}">
                <a16:creationId xmlns:a16="http://schemas.microsoft.com/office/drawing/2014/main" xmlns="" id="{C1BF8DFB-4B2F-49B6-9CD6-C717881F75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08C21FC-8969-4BB3-9DA8-48E07D1B6638}"/>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1273805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356511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607933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pPr/>
              <a:t>7/14/2019</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84431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8EBB42-C9EB-41F4-A38C-6BBB36764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0A146055-C7CB-4FC9-A45A-EF27AEE44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38AC693-03F0-4BB0-9237-764A7DC50E97}"/>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5" name="Footer Placeholder 4">
            <a:extLst>
              <a:ext uri="{FF2B5EF4-FFF2-40B4-BE49-F238E27FC236}">
                <a16:creationId xmlns:a16="http://schemas.microsoft.com/office/drawing/2014/main" xmlns="" id="{1B28C3B0-3688-4C0A-BA73-0358B46940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A5E7B71-0938-4266-94D7-6C0CDB0FC718}"/>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137825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270CC-4B0B-4A06-A31B-510095D166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AB25B369-7AE7-43AE-8E73-48B6DF9EC4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E9D443E4-2C6E-4C29-AFDA-706D3E5CAA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7688140C-B269-4642-94A6-DD84DC0F5EC7}"/>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6" name="Footer Placeholder 5">
            <a:extLst>
              <a:ext uri="{FF2B5EF4-FFF2-40B4-BE49-F238E27FC236}">
                <a16:creationId xmlns:a16="http://schemas.microsoft.com/office/drawing/2014/main" xmlns="" id="{59417E1E-4C10-4887-A0FE-673F85B62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C1DBF04-EE2E-4EEB-9250-32ADEB713CFE}"/>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296106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AFA00-DAC5-4D16-A127-850999D2834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837CAE4-2BF2-4272-9A3D-02462132E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A3DDA8E-684E-41D8-B583-99D26ECF49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CE4BA5F8-B878-45D7-874E-AE7F91781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0DF964A-42BB-44D9-B115-B17524988C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284E89C0-CF04-4A6D-A8CF-5A15E3032B86}"/>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8" name="Footer Placeholder 7">
            <a:extLst>
              <a:ext uri="{FF2B5EF4-FFF2-40B4-BE49-F238E27FC236}">
                <a16:creationId xmlns:a16="http://schemas.microsoft.com/office/drawing/2014/main" xmlns="" id="{7B87C473-164A-4972-B8BA-3772B2BD3A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E3FD327-F540-4E4C-BDE5-82F6B3195978}"/>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357432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0E0BE-BAB3-4072-A183-A9054A02A1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153A506-9C54-4540-97C3-8E87BC768273}"/>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4" name="Footer Placeholder 3">
            <a:extLst>
              <a:ext uri="{FF2B5EF4-FFF2-40B4-BE49-F238E27FC236}">
                <a16:creationId xmlns:a16="http://schemas.microsoft.com/office/drawing/2014/main" xmlns="" id="{841970D1-2734-4217-83C4-FC8EE767E7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09DBAE89-552C-4444-9213-1946E349C640}"/>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347920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5015EC-9EB5-4B33-9565-E5FBAAFB84AB}"/>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3" name="Footer Placeholder 2">
            <a:extLst>
              <a:ext uri="{FF2B5EF4-FFF2-40B4-BE49-F238E27FC236}">
                <a16:creationId xmlns:a16="http://schemas.microsoft.com/office/drawing/2014/main" xmlns="" id="{4A5B2204-3B70-47CC-B02C-57B637A1D6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253E89AD-E43C-4C92-829D-F831B8B32323}"/>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133183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3C6BF-6EC8-4AB2-B8C8-2AE778AA8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35E05DF3-5B78-4E2C-BED8-D6BB907CCD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C345AC1D-EB17-45F9-AD5E-62E2F286C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B8DEFCE-56DF-4CEA-AFD8-C222A68A70A2}"/>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6" name="Footer Placeholder 5">
            <a:extLst>
              <a:ext uri="{FF2B5EF4-FFF2-40B4-BE49-F238E27FC236}">
                <a16:creationId xmlns:a16="http://schemas.microsoft.com/office/drawing/2014/main" xmlns="" id="{93F297ED-EDF7-4870-9519-7B64097BB7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458715C0-DF5C-435F-AD67-4C1405DF2D7E}"/>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110227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553AE-7903-4625-9EF5-1CA84259B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626BF404-A7B3-4B01-8C83-3AA94FB38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D7012E53-8583-4B4E-8F9C-E3E90CA19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0A85BEE-FCC0-4E44-A2A2-F399BB66C3F6}"/>
              </a:ext>
            </a:extLst>
          </p:cNvPr>
          <p:cNvSpPr>
            <a:spLocks noGrp="1"/>
          </p:cNvSpPr>
          <p:nvPr>
            <p:ph type="dt" sz="half" idx="10"/>
          </p:nvPr>
        </p:nvSpPr>
        <p:spPr/>
        <p:txBody>
          <a:bodyPr/>
          <a:lstStyle/>
          <a:p>
            <a:fld id="{E6ECFC4C-C098-48C1-A86F-7CE91202CDE4}" type="datetimeFigureOut">
              <a:rPr lang="en-GB" smtClean="0"/>
              <a:pPr/>
              <a:t>14/07/2019</a:t>
            </a:fld>
            <a:endParaRPr lang="en-GB"/>
          </a:p>
        </p:txBody>
      </p:sp>
      <p:sp>
        <p:nvSpPr>
          <p:cNvPr id="6" name="Footer Placeholder 5">
            <a:extLst>
              <a:ext uri="{FF2B5EF4-FFF2-40B4-BE49-F238E27FC236}">
                <a16:creationId xmlns:a16="http://schemas.microsoft.com/office/drawing/2014/main" xmlns="" id="{CBF15596-E045-403F-AEB5-7A9A89E7AA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15B6B481-ACFD-4F1B-82E4-D26B7795144C}"/>
              </a:ext>
            </a:extLst>
          </p:cNvPr>
          <p:cNvSpPr>
            <a:spLocks noGrp="1"/>
          </p:cNvSpPr>
          <p:nvPr>
            <p:ph type="sldNum" sz="quarter" idx="12"/>
          </p:nvPr>
        </p:nvSpPr>
        <p:spPr/>
        <p:txBody>
          <a:body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24550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5FABAD9-7372-4C25-B31D-51C720DB1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B5338CA-6EC7-4AEC-AD99-6026212B0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AC12C4F-EFD4-41DA-A15B-8F124C9B9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CFC4C-C098-48C1-A86F-7CE91202CDE4}" type="datetimeFigureOut">
              <a:rPr lang="en-GB" smtClean="0"/>
              <a:pPr/>
              <a:t>14/07/2019</a:t>
            </a:fld>
            <a:endParaRPr lang="en-GB"/>
          </a:p>
        </p:txBody>
      </p:sp>
      <p:sp>
        <p:nvSpPr>
          <p:cNvPr id="5" name="Footer Placeholder 4">
            <a:extLst>
              <a:ext uri="{FF2B5EF4-FFF2-40B4-BE49-F238E27FC236}">
                <a16:creationId xmlns:a16="http://schemas.microsoft.com/office/drawing/2014/main" xmlns="" id="{C755F884-FF32-431A-AC65-AA8AD78C7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AFFE8185-6746-4593-8E94-BF4E8A9D2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65331-381F-4E70-A973-4E9470A188F8}" type="slidenum">
              <a:rPr lang="en-GB" smtClean="0"/>
              <a:pPr/>
              <a:t>‹#›</a:t>
            </a:fld>
            <a:endParaRPr lang="en-GB"/>
          </a:p>
        </p:txBody>
      </p:sp>
    </p:spTree>
    <p:extLst>
      <p:ext uri="{BB962C8B-B14F-4D97-AF65-F5344CB8AC3E}">
        <p14:creationId xmlns:p14="http://schemas.microsoft.com/office/powerpoint/2010/main" xmlns="" val="3072523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pPr/>
              <a:t>7/14/2019</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2716142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11" Type="http://schemas.openxmlformats.org/officeDocument/2006/relationships/image" Target="../media/image16.png"/><Relationship Id="rId5" Type="http://schemas.openxmlformats.org/officeDocument/2006/relationships/diagramColors" Target="../diagrams/colors3.xml"/><Relationship Id="rId10" Type="http://schemas.openxmlformats.org/officeDocument/2006/relationships/image" Target="../media/image15.png"/><Relationship Id="rId4" Type="http://schemas.openxmlformats.org/officeDocument/2006/relationships/diagramQuickStyle" Target="../diagrams/quickStyle3.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5.xml"/><Relationship Id="rId7" Type="http://schemas.openxmlformats.org/officeDocument/2006/relationships/image" Target="../media/image19.png"/><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xmlns="" id="{81D27612-D8B0-4A7B-A406-18E1BB55712D}"/>
              </a:ext>
            </a:extLst>
          </p:cNvPr>
          <p:cNvPicPr>
            <a:picLocks noChangeAspect="1" noChangeArrowheads="1"/>
          </p:cNvPicPr>
          <p:nvPr/>
        </p:nvPicPr>
        <p:blipFill>
          <a:blip r:embed="rId2" cstate="print">
            <a:duotone>
              <a:prstClr val="black"/>
              <a:srgbClr val="D74629">
                <a:tint val="45000"/>
                <a:satMod val="400000"/>
              </a:srgbClr>
            </a:duotone>
            <a:extLst>
              <a:ext uri="{BEBA8EAE-BF5A-486C-A8C5-ECC9F3942E4B}">
                <a14:imgProps xmlns:a14="http://schemas.microsoft.com/office/drawing/2010/main" xmlns="">
                  <a14:imgLayer r:embed="rId3">
                    <a14:imgEffect>
                      <a14:brightnessContrast bright="-40000" contrast="-40000"/>
                    </a14:imgEffect>
                  </a14:imgLayer>
                </a14:imgProps>
              </a:ex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Oval 4">
            <a:extLst>
              <a:ext uri="{FF2B5EF4-FFF2-40B4-BE49-F238E27FC236}">
                <a16:creationId xmlns:a16="http://schemas.microsoft.com/office/drawing/2014/main" xmlns="" id="{7B40FB3B-AE39-4D64-A5CF-4E3BE84FD831}"/>
              </a:ext>
            </a:extLst>
          </p:cNvPr>
          <p:cNvSpPr/>
          <p:nvPr/>
        </p:nvSpPr>
        <p:spPr>
          <a:xfrm>
            <a:off x="2946400" y="127000"/>
            <a:ext cx="5715000" cy="5715000"/>
          </a:xfrm>
          <a:prstGeom prst="ellipse">
            <a:avLst/>
          </a:prstGeom>
          <a:noFill/>
          <a:ln w="155575" cmpd="tri">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chemeClr val="bg1"/>
                </a:solidFill>
              </a:rPr>
              <a:t>Capstone Project </a:t>
            </a:r>
          </a:p>
          <a:p>
            <a:pPr algn="ctr"/>
            <a:endParaRPr lang="en-GB" sz="4800" b="1" dirty="0">
              <a:solidFill>
                <a:schemeClr val="bg1"/>
              </a:solidFill>
            </a:endParaRPr>
          </a:p>
          <a:p>
            <a:pPr algn="ctr"/>
            <a:r>
              <a:rPr lang="en-GB" sz="4800" b="1" dirty="0">
                <a:solidFill>
                  <a:schemeClr val="bg1"/>
                </a:solidFill>
              </a:rPr>
              <a:t>Predicting House Prices in KING COUNTY</a:t>
            </a:r>
          </a:p>
          <a:p>
            <a:pPr algn="ctr"/>
            <a:endParaRPr lang="en-GB" dirty="0"/>
          </a:p>
        </p:txBody>
      </p:sp>
    </p:spTree>
    <p:extLst>
      <p:ext uri="{BB962C8B-B14F-4D97-AF65-F5344CB8AC3E}">
        <p14:creationId xmlns:p14="http://schemas.microsoft.com/office/powerpoint/2010/main" xmlns="" val="167082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Multivariate Analysis</a:t>
            </a:r>
            <a:endParaRPr lang="en-GB" dirty="0">
              <a:solidFill>
                <a:schemeClr val="accent2"/>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AF2FC122-CA2C-42F5-837E-4F77AE2EC05A}"/>
              </a:ext>
            </a:extLst>
          </p:cNvPr>
          <p:cNvSpPr/>
          <p:nvPr/>
        </p:nvSpPr>
        <p:spPr>
          <a:xfrm>
            <a:off x="6198838" y="1675039"/>
            <a:ext cx="5092744" cy="3816429"/>
          </a:xfrm>
          <a:prstGeom prst="rect">
            <a:avLst/>
          </a:prstGeom>
        </p:spPr>
        <p:txBody>
          <a:bodyPr wrap="square">
            <a:spAutoFit/>
          </a:bodyPr>
          <a:lstStyle/>
          <a:p>
            <a:pPr marL="285750" indent="-285750" algn="just">
              <a:buClr>
                <a:schemeClr val="accent2"/>
              </a:buClr>
              <a:buFont typeface="Arial" panose="020B0604020202020204" pitchFamily="34" charset="0"/>
              <a:buChar char="•"/>
            </a:pPr>
            <a:r>
              <a:rPr lang="en-GB" sz="1600" dirty="0">
                <a:latin typeface="Segoe UI Light (Body)"/>
              </a:rPr>
              <a:t>There is myriad of linear correlation between </a:t>
            </a:r>
            <a:r>
              <a:rPr lang="en-GB" sz="1600" dirty="0" err="1">
                <a:latin typeface="Segoe UI Light (Body)"/>
              </a:rPr>
              <a:t>sqft_living</a:t>
            </a:r>
            <a:r>
              <a:rPr lang="en-GB" sz="1600" dirty="0">
                <a:latin typeface="Segoe UI Light (Body)"/>
              </a:rPr>
              <a:t>, </a:t>
            </a:r>
            <a:r>
              <a:rPr lang="en-GB" sz="1600" dirty="0" err="1">
                <a:latin typeface="Segoe UI Light (Body)"/>
              </a:rPr>
              <a:t>sqft_above</a:t>
            </a:r>
            <a:r>
              <a:rPr lang="en-GB" sz="1600" dirty="0">
                <a:latin typeface="Segoe UI Light (Body)"/>
              </a:rPr>
              <a:t>, bathrooms and grade. </a:t>
            </a:r>
          </a:p>
          <a:p>
            <a:pPr marL="285750" indent="-285750" algn="just">
              <a:buClr>
                <a:schemeClr val="accent2"/>
              </a:buClr>
              <a:buFont typeface="Arial" panose="020B0604020202020204" pitchFamily="34" charset="0"/>
              <a:buChar char="•"/>
            </a:pPr>
            <a:r>
              <a:rPr lang="en-GB" sz="1600" dirty="0">
                <a:latin typeface="Segoe UI Light (Body)"/>
              </a:rPr>
              <a:t>The relationship between price and condition shows that at condition 1 and 2 have similar price distributions as well as conditions 3, 4 and 5. Similar situation we have with price vs condition.</a:t>
            </a:r>
          </a:p>
          <a:p>
            <a:pPr marL="285750" indent="-285750" algn="just">
              <a:buClr>
                <a:schemeClr val="accent2"/>
              </a:buClr>
              <a:buFont typeface="Arial" panose="020B0604020202020204" pitchFamily="34" charset="0"/>
              <a:buChar char="•"/>
            </a:pPr>
            <a:r>
              <a:rPr lang="en-GB" sz="1600" dirty="0">
                <a:latin typeface="Segoe UI Light (Body)"/>
              </a:rPr>
              <a:t>We see that from floor 1 to 2.5 price increasing and then drops at floor 3 and 3.5. Similar situation with relationship floors and living area</a:t>
            </a:r>
          </a:p>
          <a:p>
            <a:pPr marL="285750" indent="-285750" algn="just">
              <a:buClr>
                <a:schemeClr val="accent2"/>
              </a:buClr>
              <a:buFont typeface="Arial" panose="020B0604020202020204" pitchFamily="34" charset="0"/>
              <a:buChar char="•"/>
            </a:pPr>
            <a:r>
              <a:rPr lang="en-GB" sz="1600" dirty="0">
                <a:latin typeface="Segoe UI Light (Body)"/>
              </a:rPr>
              <a:t>Number of bathrooms has uptrend with price and living area as bedrooms with price and </a:t>
            </a:r>
            <a:r>
              <a:rPr lang="en-GB" sz="1600" dirty="0" err="1">
                <a:latin typeface="Segoe UI Light (Body)"/>
              </a:rPr>
              <a:t>and</a:t>
            </a:r>
            <a:r>
              <a:rPr lang="en-GB" sz="1600" dirty="0">
                <a:latin typeface="Segoe UI Light (Body)"/>
              </a:rPr>
              <a:t> living area</a:t>
            </a:r>
          </a:p>
          <a:p>
            <a:pPr marL="285750" indent="-285750" algn="just">
              <a:buClr>
                <a:schemeClr val="accent2"/>
              </a:buClr>
              <a:buFont typeface="Arial" panose="020B0604020202020204" pitchFamily="34" charset="0"/>
              <a:buChar char="•"/>
            </a:pPr>
            <a:r>
              <a:rPr lang="en-GB" sz="1600" dirty="0">
                <a:latin typeface="Segoe UI Light (Body)"/>
              </a:rPr>
              <a:t>Correlation between living area and price is positive moderate with coefficient 0.68</a:t>
            </a:r>
            <a:r>
              <a:rPr lang="en-GB" sz="1600">
                <a:latin typeface="Segoe UI Light (Body)"/>
              </a:rPr>
              <a:t>. Only 0.02 is needed to be classified as positive strong correlation.</a:t>
            </a:r>
          </a:p>
          <a:p>
            <a:endParaRPr lang="en-GB" dirty="0"/>
          </a:p>
        </p:txBody>
      </p:sp>
      <p:pic>
        <p:nvPicPr>
          <p:cNvPr id="5122" name="Picture 2">
            <a:extLst>
              <a:ext uri="{FF2B5EF4-FFF2-40B4-BE49-F238E27FC236}">
                <a16:creationId xmlns:a16="http://schemas.microsoft.com/office/drawing/2014/main" xmlns="" id="{03AE6522-955D-45F1-A57C-F07B499D912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6562" y="1175262"/>
            <a:ext cx="4924337" cy="49357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2555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80987" y="19050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GB" sz="2800" b="1" dirty="0">
                <a:solidFill>
                  <a:schemeClr val="accent4"/>
                </a:solidFill>
                <a:latin typeface="Century Gothic" panose="020B0502020202020204" pitchFamily="34" charset="0"/>
                <a:cs typeface="Arial" panose="020B0604020202020204" pitchFamily="34" charset="0"/>
              </a:rPr>
              <a:t>Longitude and Latitude Analysis</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715661" y="1925789"/>
            <a:ext cx="381873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graphicFrame>
        <p:nvGraphicFramePr>
          <p:cNvPr id="3" name="Diagram 2">
            <a:extLst>
              <a:ext uri="{FF2B5EF4-FFF2-40B4-BE49-F238E27FC236}">
                <a16:creationId xmlns:a16="http://schemas.microsoft.com/office/drawing/2014/main" xmlns="" id="{17D9C03C-4398-4D25-912A-68C25D0BCD3F}"/>
              </a:ext>
            </a:extLst>
          </p:cNvPr>
          <p:cNvGraphicFramePr/>
          <p:nvPr>
            <p:extLst>
              <p:ext uri="{D42A27DB-BD31-4B8C-83A1-F6EECF244321}">
                <p14:modId xmlns:p14="http://schemas.microsoft.com/office/powerpoint/2010/main" xmlns="" val="3118674607"/>
              </p:ext>
            </p:extLst>
          </p:nvPr>
        </p:nvGraphicFramePr>
        <p:xfrm>
          <a:off x="400051" y="719665"/>
          <a:ext cx="11510962" cy="5947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78874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80987" y="19050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GB" sz="2800" b="1" dirty="0">
                <a:solidFill>
                  <a:schemeClr val="accent4"/>
                </a:solidFill>
                <a:latin typeface="Century Gothic" panose="020B0502020202020204" pitchFamily="34" charset="0"/>
                <a:cs typeface="Arial" panose="020B0604020202020204" pitchFamily="34" charset="0"/>
              </a:rPr>
              <a:t>Feature engineering</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715661" y="1925789"/>
            <a:ext cx="381873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graphicFrame>
        <p:nvGraphicFramePr>
          <p:cNvPr id="3" name="Diagram 2">
            <a:extLst>
              <a:ext uri="{FF2B5EF4-FFF2-40B4-BE49-F238E27FC236}">
                <a16:creationId xmlns:a16="http://schemas.microsoft.com/office/drawing/2014/main" xmlns="" id="{17D9C03C-4398-4D25-912A-68C25D0BCD3F}"/>
              </a:ext>
            </a:extLst>
          </p:cNvPr>
          <p:cNvGraphicFramePr/>
          <p:nvPr>
            <p:extLst>
              <p:ext uri="{D42A27DB-BD31-4B8C-83A1-F6EECF244321}">
                <p14:modId xmlns:p14="http://schemas.microsoft.com/office/powerpoint/2010/main" xmlns="" val="2502357252"/>
              </p:ext>
            </p:extLst>
          </p:nvPr>
        </p:nvGraphicFramePr>
        <p:xfrm>
          <a:off x="400051" y="719665"/>
          <a:ext cx="11327758" cy="487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13674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80987" y="190506"/>
            <a:ext cx="11734800" cy="6924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GB" sz="2200" b="1" dirty="0">
                <a:solidFill>
                  <a:schemeClr val="accent4"/>
                </a:solidFill>
                <a:latin typeface="Century Gothic" panose="020B0502020202020204" pitchFamily="34" charset="0"/>
                <a:cs typeface="Arial" panose="020B0604020202020204" pitchFamily="34" charset="0"/>
              </a:rPr>
              <a:t>Multiple Regression Models to extract important </a:t>
            </a:r>
            <a:r>
              <a:rPr lang="en-GB" sz="2200" b="1" dirty="0" smtClean="0">
                <a:solidFill>
                  <a:schemeClr val="accent4"/>
                </a:solidFill>
                <a:latin typeface="Century Gothic" panose="020B0502020202020204" pitchFamily="34" charset="0"/>
                <a:cs typeface="Arial" panose="020B0604020202020204" pitchFamily="34" charset="0"/>
              </a:rPr>
              <a:t>features using data standardization</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715661" y="1925789"/>
            <a:ext cx="381873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graphicFrame>
        <p:nvGraphicFramePr>
          <p:cNvPr id="3" name="Diagram 2">
            <a:extLst>
              <a:ext uri="{FF2B5EF4-FFF2-40B4-BE49-F238E27FC236}">
                <a16:creationId xmlns:a16="http://schemas.microsoft.com/office/drawing/2014/main" xmlns="" id="{17D9C03C-4398-4D25-912A-68C25D0BCD3F}"/>
              </a:ext>
            </a:extLst>
          </p:cNvPr>
          <p:cNvGraphicFramePr/>
          <p:nvPr>
            <p:extLst>
              <p:ext uri="{D42A27DB-BD31-4B8C-83A1-F6EECF244321}">
                <p14:modId xmlns:p14="http://schemas.microsoft.com/office/powerpoint/2010/main" xmlns="" val="3704719284"/>
              </p:ext>
            </p:extLst>
          </p:nvPr>
        </p:nvGraphicFramePr>
        <p:xfrm>
          <a:off x="400051" y="719665"/>
          <a:ext cx="11510962" cy="5947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849338" y="885825"/>
            <a:ext cx="1798612" cy="828000"/>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855662" y="2062163"/>
            <a:ext cx="1798637" cy="828000"/>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873126" y="3271838"/>
            <a:ext cx="1787524" cy="828000"/>
          </a:xfrm>
          <a:prstGeom prst="rect">
            <a:avLst/>
          </a:prstGeom>
          <a:noFill/>
          <a:ln w="9525">
            <a:noFill/>
            <a:miter lim="800000"/>
            <a:headEnd/>
            <a:tailEnd/>
          </a:ln>
        </p:spPr>
      </p:pic>
      <p:pic>
        <p:nvPicPr>
          <p:cNvPr id="1029" name="Picture 5"/>
          <p:cNvPicPr>
            <a:picLocks noChangeAspect="1" noChangeArrowheads="1"/>
          </p:cNvPicPr>
          <p:nvPr/>
        </p:nvPicPr>
        <p:blipFill>
          <a:blip r:embed="rId10" cstate="print"/>
          <a:srcRect/>
          <a:stretch>
            <a:fillRect/>
          </a:stretch>
        </p:blipFill>
        <p:spPr bwMode="auto">
          <a:xfrm>
            <a:off x="906462" y="4532313"/>
            <a:ext cx="1785938" cy="828000"/>
          </a:xfrm>
          <a:prstGeom prst="rect">
            <a:avLst/>
          </a:prstGeom>
          <a:noFill/>
          <a:ln w="9525">
            <a:noFill/>
            <a:miter lim="800000"/>
            <a:headEnd/>
            <a:tailEnd/>
          </a:ln>
        </p:spPr>
      </p:pic>
      <p:pic>
        <p:nvPicPr>
          <p:cNvPr id="1030" name="Picture 6"/>
          <p:cNvPicPr>
            <a:picLocks noChangeAspect="1" noChangeArrowheads="1"/>
          </p:cNvPicPr>
          <p:nvPr/>
        </p:nvPicPr>
        <p:blipFill>
          <a:blip r:embed="rId11" cstate="print"/>
          <a:srcRect/>
          <a:stretch>
            <a:fillRect/>
          </a:stretch>
        </p:blipFill>
        <p:spPr bwMode="auto">
          <a:xfrm>
            <a:off x="908050" y="5683250"/>
            <a:ext cx="1822450" cy="828000"/>
          </a:xfrm>
          <a:prstGeom prst="rect">
            <a:avLst/>
          </a:prstGeom>
          <a:noFill/>
          <a:ln w="9525">
            <a:noFill/>
            <a:miter lim="800000"/>
            <a:headEnd/>
            <a:tailEnd/>
          </a:ln>
        </p:spPr>
      </p:pic>
    </p:spTree>
    <p:extLst>
      <p:ext uri="{BB962C8B-B14F-4D97-AF65-F5344CB8AC3E}">
        <p14:creationId xmlns:p14="http://schemas.microsoft.com/office/powerpoint/2010/main" xmlns="" val="1187246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80987" y="190506"/>
            <a:ext cx="11734800" cy="6924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GB" sz="2200" b="1" dirty="0">
                <a:solidFill>
                  <a:schemeClr val="accent4"/>
                </a:solidFill>
                <a:latin typeface="Century Gothic" panose="020B0502020202020204" pitchFamily="34" charset="0"/>
                <a:cs typeface="Arial" panose="020B0604020202020204" pitchFamily="34" charset="0"/>
              </a:rPr>
              <a:t>Multiple Regression Models to extract important </a:t>
            </a:r>
            <a:r>
              <a:rPr lang="en-GB" sz="2200" b="1" dirty="0" smtClean="0">
                <a:solidFill>
                  <a:schemeClr val="accent4"/>
                </a:solidFill>
                <a:latin typeface="Century Gothic" panose="020B0502020202020204" pitchFamily="34" charset="0"/>
                <a:cs typeface="Arial" panose="020B0604020202020204" pitchFamily="34" charset="0"/>
              </a:rPr>
              <a:t>features using normal data</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715661" y="1925789"/>
            <a:ext cx="381873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2"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graphicFrame>
        <p:nvGraphicFramePr>
          <p:cNvPr id="3" name="Diagram 2">
            <a:extLst>
              <a:ext uri="{FF2B5EF4-FFF2-40B4-BE49-F238E27FC236}">
                <a16:creationId xmlns:a16="http://schemas.microsoft.com/office/drawing/2014/main" xmlns="" id="{17D9C03C-4398-4D25-912A-68C25D0BCD3F}"/>
              </a:ext>
            </a:extLst>
          </p:cNvPr>
          <p:cNvGraphicFramePr/>
          <p:nvPr>
            <p:extLst>
              <p:ext uri="{D42A27DB-BD31-4B8C-83A1-F6EECF244321}">
                <p14:modId xmlns:p14="http://schemas.microsoft.com/office/powerpoint/2010/main" xmlns="" val="3704719284"/>
              </p:ext>
            </p:extLst>
          </p:nvPr>
        </p:nvGraphicFramePr>
        <p:xfrm>
          <a:off x="400051" y="719665"/>
          <a:ext cx="11510962" cy="538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cstate="print"/>
          <a:srcRect/>
          <a:stretch>
            <a:fillRect/>
          </a:stretch>
        </p:blipFill>
        <p:spPr bwMode="auto">
          <a:xfrm>
            <a:off x="584201" y="1462089"/>
            <a:ext cx="1777538" cy="1008000"/>
          </a:xfrm>
          <a:prstGeom prst="rect">
            <a:avLst/>
          </a:prstGeom>
          <a:noFill/>
          <a:ln w="9525">
            <a:noFill/>
            <a:miter lim="800000"/>
            <a:headEnd/>
            <a:tailEnd/>
          </a:ln>
        </p:spPr>
      </p:pic>
      <p:pic>
        <p:nvPicPr>
          <p:cNvPr id="2051" name="Picture 3"/>
          <p:cNvPicPr>
            <a:picLocks noChangeAspect="1" noChangeArrowheads="1"/>
          </p:cNvPicPr>
          <p:nvPr/>
        </p:nvPicPr>
        <p:blipFill>
          <a:blip r:embed="rId8" cstate="print"/>
          <a:srcRect/>
          <a:stretch>
            <a:fillRect/>
          </a:stretch>
        </p:blipFill>
        <p:spPr bwMode="auto">
          <a:xfrm>
            <a:off x="579439" y="3009900"/>
            <a:ext cx="1782444" cy="1008000"/>
          </a:xfrm>
          <a:prstGeom prst="rect">
            <a:avLst/>
          </a:prstGeom>
          <a:noFill/>
          <a:ln w="9525">
            <a:noFill/>
            <a:miter lim="800000"/>
            <a:headEnd/>
            <a:tailEnd/>
          </a:ln>
        </p:spPr>
      </p:pic>
    </p:spTree>
    <p:extLst>
      <p:ext uri="{BB962C8B-B14F-4D97-AF65-F5344CB8AC3E}">
        <p14:creationId xmlns:p14="http://schemas.microsoft.com/office/powerpoint/2010/main" xmlns="" val="1187246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80987" y="190506"/>
            <a:ext cx="11734800" cy="6924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GB" sz="2200" b="1" dirty="0">
                <a:solidFill>
                  <a:schemeClr val="accent4"/>
                </a:solidFill>
                <a:latin typeface="Century Gothic" panose="020B0502020202020204" pitchFamily="34" charset="0"/>
                <a:cs typeface="Arial" panose="020B0604020202020204" pitchFamily="34" charset="0"/>
              </a:rPr>
              <a:t>Multiple Regression Models </a:t>
            </a:r>
            <a:r>
              <a:rPr lang="en-GB" sz="2200" b="1" dirty="0" smtClean="0">
                <a:solidFill>
                  <a:schemeClr val="accent4"/>
                </a:solidFill>
                <a:latin typeface="Century Gothic" panose="020B0502020202020204" pitchFamily="34" charset="0"/>
                <a:cs typeface="Arial" panose="020B0604020202020204" pitchFamily="34" charset="0"/>
              </a:rPr>
              <a:t>with important features </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715661" y="1925789"/>
            <a:ext cx="381873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2"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graphicFrame>
        <p:nvGraphicFramePr>
          <p:cNvPr id="3" name="Diagram 2">
            <a:extLst>
              <a:ext uri="{FF2B5EF4-FFF2-40B4-BE49-F238E27FC236}">
                <a16:creationId xmlns:a16="http://schemas.microsoft.com/office/drawing/2014/main" xmlns="" id="{17D9C03C-4398-4D25-912A-68C25D0BCD3F}"/>
              </a:ext>
            </a:extLst>
          </p:cNvPr>
          <p:cNvGraphicFramePr/>
          <p:nvPr>
            <p:extLst>
              <p:ext uri="{D42A27DB-BD31-4B8C-83A1-F6EECF244321}">
                <p14:modId xmlns:p14="http://schemas.microsoft.com/office/powerpoint/2010/main" xmlns="" val="3704719284"/>
              </p:ext>
            </p:extLst>
          </p:nvPr>
        </p:nvGraphicFramePr>
        <p:xfrm>
          <a:off x="400051" y="719665"/>
          <a:ext cx="11510962" cy="538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cstate="print"/>
          <a:srcRect/>
          <a:stretch>
            <a:fillRect/>
          </a:stretch>
        </p:blipFill>
        <p:spPr bwMode="auto">
          <a:xfrm>
            <a:off x="779462" y="1501775"/>
            <a:ext cx="2078037" cy="1038225"/>
          </a:xfrm>
          <a:prstGeom prst="rect">
            <a:avLst/>
          </a:prstGeom>
          <a:noFill/>
          <a:ln w="9525">
            <a:noFill/>
            <a:miter lim="800000"/>
            <a:headEnd/>
            <a:tailEnd/>
          </a:ln>
        </p:spPr>
      </p:pic>
      <p:pic>
        <p:nvPicPr>
          <p:cNvPr id="3075" name="Picture 3"/>
          <p:cNvPicPr>
            <a:picLocks noChangeAspect="1" noChangeArrowheads="1"/>
          </p:cNvPicPr>
          <p:nvPr/>
        </p:nvPicPr>
        <p:blipFill>
          <a:blip r:embed="rId8" cstate="print"/>
          <a:srcRect/>
          <a:stretch>
            <a:fillRect/>
          </a:stretch>
        </p:blipFill>
        <p:spPr bwMode="auto">
          <a:xfrm>
            <a:off x="806450" y="3006725"/>
            <a:ext cx="2082799" cy="1036800"/>
          </a:xfrm>
          <a:prstGeom prst="rect">
            <a:avLst/>
          </a:prstGeom>
          <a:noFill/>
          <a:ln w="9525">
            <a:noFill/>
            <a:miter lim="800000"/>
            <a:headEnd/>
            <a:tailEnd/>
          </a:ln>
        </p:spPr>
      </p:pic>
    </p:spTree>
    <p:extLst>
      <p:ext uri="{BB962C8B-B14F-4D97-AF65-F5344CB8AC3E}">
        <p14:creationId xmlns:p14="http://schemas.microsoft.com/office/powerpoint/2010/main" xmlns="" val="1187246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80987" y="19050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GB" sz="2800" b="1" dirty="0">
                <a:solidFill>
                  <a:schemeClr val="accent4"/>
                </a:solidFill>
                <a:latin typeface="Century Gothic" panose="020B0502020202020204" pitchFamily="34" charset="0"/>
                <a:cs typeface="Arial" panose="020B0604020202020204" pitchFamily="34" charset="0"/>
              </a:rPr>
              <a:t>Drop the features and Re-build the test and training dataset</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715661" y="1925789"/>
            <a:ext cx="381873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graphicFrame>
        <p:nvGraphicFramePr>
          <p:cNvPr id="3" name="Diagram 2">
            <a:extLst>
              <a:ext uri="{FF2B5EF4-FFF2-40B4-BE49-F238E27FC236}">
                <a16:creationId xmlns:a16="http://schemas.microsoft.com/office/drawing/2014/main" xmlns="" id="{17D9C03C-4398-4D25-912A-68C25D0BCD3F}"/>
              </a:ext>
            </a:extLst>
          </p:cNvPr>
          <p:cNvGraphicFramePr/>
          <p:nvPr>
            <p:extLst/>
          </p:nvPr>
        </p:nvGraphicFramePr>
        <p:xfrm>
          <a:off x="400051" y="719665"/>
          <a:ext cx="11510962" cy="5947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86748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Metrics comparison</a:t>
            </a:r>
            <a:endParaRPr lang="en-GB" dirty="0">
              <a:solidFill>
                <a:schemeClr val="accent2"/>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xmlns="" id="{995B3C44-B3CD-49E4-A36A-A4BF38389BFD}"/>
              </a:ext>
            </a:extLst>
          </p:cNvPr>
          <p:cNvGraphicFramePr>
            <a:graphicFrameLocks noGrp="1"/>
          </p:cNvGraphicFramePr>
          <p:nvPr>
            <p:extLst>
              <p:ext uri="{D42A27DB-BD31-4B8C-83A1-F6EECF244321}">
                <p14:modId xmlns:p14="http://schemas.microsoft.com/office/powerpoint/2010/main" xmlns="" val="341170755"/>
              </p:ext>
            </p:extLst>
          </p:nvPr>
        </p:nvGraphicFramePr>
        <p:xfrm>
          <a:off x="1577130" y="885611"/>
          <a:ext cx="9219500" cy="4114800"/>
        </p:xfrm>
        <a:graphic>
          <a:graphicData uri="http://schemas.openxmlformats.org/drawingml/2006/table">
            <a:tbl>
              <a:tblPr firstRow="1" bandRow="1">
                <a:tableStyleId>{72833802-FEF1-4C79-8D5D-14CF1EAF98D9}</a:tableStyleId>
              </a:tblPr>
              <a:tblGrid>
                <a:gridCol w="4503519">
                  <a:extLst>
                    <a:ext uri="{9D8B030D-6E8A-4147-A177-3AD203B41FA5}">
                      <a16:colId xmlns:a16="http://schemas.microsoft.com/office/drawing/2014/main" xmlns="" val="912797887"/>
                    </a:ext>
                  </a:extLst>
                </a:gridCol>
                <a:gridCol w="2056672">
                  <a:extLst>
                    <a:ext uri="{9D8B030D-6E8A-4147-A177-3AD203B41FA5}">
                      <a16:colId xmlns:a16="http://schemas.microsoft.com/office/drawing/2014/main" xmlns="" val="583506889"/>
                    </a:ext>
                  </a:extLst>
                </a:gridCol>
                <a:gridCol w="2659309">
                  <a:extLst>
                    <a:ext uri="{9D8B030D-6E8A-4147-A177-3AD203B41FA5}">
                      <a16:colId xmlns:a16="http://schemas.microsoft.com/office/drawing/2014/main" xmlns="" val="1234778151"/>
                    </a:ext>
                  </a:extLst>
                </a:gridCol>
              </a:tblGrid>
              <a:tr h="283287">
                <a:tc>
                  <a:txBody>
                    <a:bodyPr/>
                    <a:lstStyle/>
                    <a:p>
                      <a:r>
                        <a:rPr lang="en-GB" sz="2400" dirty="0">
                          <a:latin typeface="Arial" panose="020B0604020202020204" pitchFamily="34" charset="0"/>
                          <a:cs typeface="Arial" panose="020B0604020202020204"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latin typeface="Arial" panose="020B0604020202020204" pitchFamily="34" charset="0"/>
                          <a:cs typeface="Arial" panose="020B0604020202020204" pitchFamily="34" charset="0"/>
                        </a:rPr>
                        <a:t>R2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latin typeface="Arial" panose="020B0604020202020204" pitchFamily="34" charset="0"/>
                          <a:cs typeface="Arial" panose="020B0604020202020204" pitchFamily="34" charset="0"/>
                        </a:rPr>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23813186"/>
                  </a:ext>
                </a:extLst>
              </a:tr>
              <a:tr h="202300">
                <a:tc>
                  <a:txBody>
                    <a:bodyPr/>
                    <a:lstStyle/>
                    <a:p>
                      <a:r>
                        <a:rPr lang="en-GB" sz="1200" b="0" i="0" kern="1200" dirty="0">
                          <a:solidFill>
                            <a:schemeClr val="tx1"/>
                          </a:solidFill>
                          <a:effectLst/>
                          <a:latin typeface="Segoe UI Light (Body)"/>
                          <a:ea typeface="+mn-ea"/>
                          <a:cs typeface="+mn-cs"/>
                        </a:rPr>
                        <a:t>Linear </a:t>
                      </a:r>
                      <a:r>
                        <a:rPr lang="en-GB" sz="1200" b="0" i="0" kern="1200" dirty="0" smtClean="0">
                          <a:solidFill>
                            <a:schemeClr val="tx1"/>
                          </a:solidFill>
                          <a:effectLst/>
                          <a:latin typeface="Segoe UI Light (Body)"/>
                          <a:ea typeface="+mn-ea"/>
                          <a:cs typeface="+mn-cs"/>
                        </a:rPr>
                        <a:t>Regression with Standardization data</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0.76</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168036.24</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78400821"/>
                  </a:ext>
                </a:extLst>
              </a:tr>
              <a:tr h="202300">
                <a:tc>
                  <a:txBody>
                    <a:bodyPr/>
                    <a:lstStyle/>
                    <a:p>
                      <a:r>
                        <a:rPr lang="en-GB" sz="1200" b="0" i="0" kern="1200" dirty="0">
                          <a:solidFill>
                            <a:schemeClr val="tx1"/>
                          </a:solidFill>
                          <a:effectLst/>
                          <a:latin typeface="Segoe UI Light (Body)"/>
                          <a:ea typeface="+mn-ea"/>
                          <a:cs typeface="+mn-cs"/>
                        </a:rPr>
                        <a:t>Ada Boost </a:t>
                      </a:r>
                      <a:r>
                        <a:rPr lang="en-GB" sz="1200" b="0" i="0" kern="1200" dirty="0" smtClean="0">
                          <a:solidFill>
                            <a:schemeClr val="tx1"/>
                          </a:solidFill>
                          <a:effectLst/>
                          <a:latin typeface="Segoe UI Light (Body)"/>
                          <a:ea typeface="+mn-ea"/>
                          <a:cs typeface="+mn-cs"/>
                        </a:rPr>
                        <a:t>Regressor with Standardization data</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GB" sz="1200" b="0" i="0" kern="1200" dirty="0" smtClean="0">
                          <a:solidFill>
                            <a:schemeClr val="tx1"/>
                          </a:solidFill>
                          <a:effectLst/>
                          <a:latin typeface="Segoe UI Light (Body)"/>
                          <a:ea typeface="+mn-ea"/>
                          <a:cs typeface="+mn-cs"/>
                        </a:rPr>
                        <a:t> 0.61</a:t>
                      </a:r>
                      <a:endParaRPr lang="en-GB" sz="1200" b="0" i="0" kern="1200" dirty="0">
                        <a:solidFill>
                          <a:schemeClr val="tx1"/>
                        </a:solidFill>
                        <a:effectLst/>
                        <a:latin typeface="Segoe UI Light (Body)"/>
                        <a:ea typeface="+mn-ea"/>
                        <a:cs typeface="+mn-cs"/>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200" b="0" i="0" kern="1200" dirty="0" smtClean="0">
                          <a:solidFill>
                            <a:schemeClr val="tx1"/>
                          </a:solidFill>
                          <a:effectLst/>
                          <a:latin typeface="Segoe UI Light (Body)"/>
                          <a:ea typeface="+mn-ea"/>
                          <a:cs typeface="+mn-cs"/>
                        </a:rPr>
                        <a:t>215371.61</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98182966"/>
                  </a:ext>
                </a:extLst>
              </a:tr>
              <a:tr h="202300">
                <a:tc>
                  <a:txBody>
                    <a:bodyPr/>
                    <a:lstStyle/>
                    <a:p>
                      <a:r>
                        <a:rPr lang="en-GB" sz="1200" b="0" i="0" kern="1200" dirty="0">
                          <a:solidFill>
                            <a:schemeClr val="tx1"/>
                          </a:solidFill>
                          <a:effectLst/>
                          <a:latin typeface="Segoe UI Light (Body)"/>
                          <a:ea typeface="+mn-ea"/>
                          <a:cs typeface="+mn-cs"/>
                        </a:rPr>
                        <a:t>Decision Tree </a:t>
                      </a:r>
                      <a:r>
                        <a:rPr lang="en-GB" sz="1200" b="0" i="0" kern="1200" dirty="0" smtClean="0">
                          <a:solidFill>
                            <a:schemeClr val="tx1"/>
                          </a:solidFill>
                          <a:effectLst/>
                          <a:latin typeface="Segoe UI Light (Body)"/>
                          <a:ea typeface="+mn-ea"/>
                          <a:cs typeface="+mn-cs"/>
                        </a:rPr>
                        <a:t>Regressor with Standardization data</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0.57</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22465.16</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71851776"/>
                  </a:ext>
                </a:extLst>
              </a:tr>
              <a:tr h="202300">
                <a:tc>
                  <a:txBody>
                    <a:bodyPr/>
                    <a:lstStyle/>
                    <a:p>
                      <a:r>
                        <a:rPr lang="en-GB" sz="1200" b="0" i="0" kern="1200" dirty="0">
                          <a:solidFill>
                            <a:schemeClr val="tx1"/>
                          </a:solidFill>
                          <a:effectLst/>
                          <a:latin typeface="Segoe UI Light (Body)"/>
                          <a:ea typeface="+mn-ea"/>
                          <a:cs typeface="+mn-cs"/>
                        </a:rPr>
                        <a:t>Random Forest </a:t>
                      </a:r>
                      <a:r>
                        <a:rPr lang="en-GB" sz="1200" b="0" i="0" kern="1200" dirty="0" smtClean="0">
                          <a:solidFill>
                            <a:schemeClr val="tx1"/>
                          </a:solidFill>
                          <a:effectLst/>
                          <a:latin typeface="Segoe UI Light (Body)"/>
                          <a:ea typeface="+mn-ea"/>
                          <a:cs typeface="+mn-cs"/>
                        </a:rPr>
                        <a:t>Regressor with Standardization data</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0.75</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169895.62</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52889026"/>
                  </a:ext>
                </a:extLst>
              </a:tr>
              <a:tr h="202300">
                <a:tc>
                  <a:txBody>
                    <a:bodyPr/>
                    <a:lstStyle/>
                    <a:p>
                      <a:r>
                        <a:rPr lang="en-GB" sz="1200" dirty="0">
                          <a:latin typeface="Segoe UI Light (Body)"/>
                        </a:rPr>
                        <a:t>SVM </a:t>
                      </a:r>
                      <a:r>
                        <a:rPr lang="en-GB" sz="1200" dirty="0" smtClean="0">
                          <a:latin typeface="Segoe UI Light (Body)"/>
                        </a:rPr>
                        <a:t>Regressor </a:t>
                      </a:r>
                      <a:r>
                        <a:rPr lang="en-GB" sz="1200" b="0" i="0" kern="1200" dirty="0" smtClean="0">
                          <a:solidFill>
                            <a:schemeClr val="tx1"/>
                          </a:solidFill>
                          <a:effectLst/>
                          <a:latin typeface="Segoe UI Light (Body)"/>
                          <a:ea typeface="+mn-ea"/>
                          <a:cs typeface="+mn-cs"/>
                        </a:rPr>
                        <a:t>with Standardization data</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0.04</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337919.35</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2839313"/>
                  </a:ext>
                </a:extLst>
              </a:tr>
              <a:tr h="202300">
                <a:tc>
                  <a:txBody>
                    <a:bodyPr/>
                    <a:lstStyle/>
                    <a:p>
                      <a:r>
                        <a:rPr lang="en-GB" sz="1200" b="0" i="0" kern="1200" dirty="0">
                          <a:solidFill>
                            <a:schemeClr val="tx1"/>
                          </a:solidFill>
                          <a:effectLst/>
                          <a:latin typeface="Segoe UI Light (Body)"/>
                          <a:ea typeface="+mn-ea"/>
                          <a:cs typeface="+mn-cs"/>
                        </a:rPr>
                        <a:t>Gradient Boosting </a:t>
                      </a:r>
                      <a:r>
                        <a:rPr lang="en-GB" sz="1200" b="0" i="0" kern="1200" dirty="0" smtClean="0">
                          <a:solidFill>
                            <a:schemeClr val="tx1"/>
                          </a:solidFill>
                          <a:effectLst/>
                          <a:latin typeface="Segoe UI Light (Body)"/>
                          <a:ea typeface="+mn-ea"/>
                          <a:cs typeface="+mn-cs"/>
                        </a:rPr>
                        <a:t>Regressor with Standardization data</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0.78</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0" i="0" kern="1200" dirty="0" smtClean="0">
                          <a:solidFill>
                            <a:schemeClr val="tx1"/>
                          </a:solidFill>
                          <a:effectLst/>
                          <a:latin typeface="Segoe UI Light (Body)"/>
                          <a:ea typeface="+mn-ea"/>
                          <a:cs typeface="+mn-cs"/>
                        </a:rPr>
                        <a:t>161261.31</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99210476"/>
                  </a:ext>
                </a:extLst>
              </a:tr>
              <a:tr h="202300">
                <a:tc>
                  <a:txBody>
                    <a:bodyPr/>
                    <a:lstStyle/>
                    <a:p>
                      <a:r>
                        <a:rPr lang="en-GB" sz="1200" b="0" i="0" kern="1200" dirty="0">
                          <a:solidFill>
                            <a:schemeClr val="tx1"/>
                          </a:solidFill>
                          <a:effectLst/>
                          <a:latin typeface="Segoe UI Light (Body)"/>
                          <a:ea typeface="+mn-ea"/>
                          <a:cs typeface="+mn-cs"/>
                        </a:rPr>
                        <a:t>Decision Tree Regressor </a:t>
                      </a:r>
                      <a:r>
                        <a:rPr lang="en-GB" sz="1200" b="0" i="0" kern="1200" dirty="0" smtClean="0">
                          <a:solidFill>
                            <a:schemeClr val="tx1"/>
                          </a:solidFill>
                          <a:effectLst/>
                          <a:latin typeface="Segoe UI Light (Body)"/>
                          <a:ea typeface="+mn-ea"/>
                          <a:cs typeface="+mn-cs"/>
                        </a:rPr>
                        <a:t>with important features &amp; regular data</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0.80</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156057.82</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1352024"/>
                  </a:ext>
                </a:extLst>
              </a:tr>
              <a:tr h="202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Segoe UI Light (Body)"/>
                          <a:ea typeface="+mn-ea"/>
                          <a:cs typeface="+mn-cs"/>
                        </a:rPr>
                        <a:t>Random Forest Regressor with important features &amp; regular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0.89</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116126.84</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32220354"/>
                  </a:ext>
                </a:extLst>
              </a:tr>
              <a:tr h="202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Segoe UI Light (Body)"/>
                          <a:ea typeface="+mn-ea"/>
                          <a:cs typeface="+mn-cs"/>
                        </a:rPr>
                        <a:t>Gradient Boosting Regressor with important features &amp; regular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0.88</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120053.84</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300">
                <a:tc>
                  <a:txBody>
                    <a:bodyPr/>
                    <a:lstStyle/>
                    <a:p>
                      <a:r>
                        <a:rPr lang="en-GB" sz="1200" b="0" i="0" kern="1200" dirty="0" smtClean="0">
                          <a:solidFill>
                            <a:schemeClr val="tx1"/>
                          </a:solidFill>
                          <a:effectLst/>
                          <a:latin typeface="Segoe UI Light (Body)"/>
                          <a:ea typeface="+mn-ea"/>
                          <a:cs typeface="+mn-cs"/>
                        </a:rPr>
                        <a:t>Decision Tree Regressor after</a:t>
                      </a:r>
                      <a:r>
                        <a:rPr lang="en-GB" sz="1200" b="0" i="0" kern="1200" baseline="0" dirty="0" smtClean="0">
                          <a:solidFill>
                            <a:schemeClr val="tx1"/>
                          </a:solidFill>
                          <a:effectLst/>
                          <a:latin typeface="Segoe UI Light (Body)"/>
                          <a:ea typeface="+mn-ea"/>
                          <a:cs typeface="+mn-cs"/>
                        </a:rPr>
                        <a:t> Parameter Tuning</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0.82</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145357.47</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300">
                <a:tc>
                  <a:txBody>
                    <a:bodyPr/>
                    <a:lstStyle/>
                    <a:p>
                      <a:r>
                        <a:rPr lang="en-GB" sz="1200" b="0" i="0" kern="1200" dirty="0" smtClean="0">
                          <a:solidFill>
                            <a:schemeClr val="tx1"/>
                          </a:solidFill>
                          <a:effectLst/>
                          <a:latin typeface="Segoe UI Light (Body)"/>
                          <a:ea typeface="+mn-ea"/>
                          <a:cs typeface="+mn-cs"/>
                        </a:rPr>
                        <a:t>Random Forest Regressor after</a:t>
                      </a:r>
                      <a:r>
                        <a:rPr lang="en-GB" sz="1200" b="0" i="0" kern="1200" baseline="0" dirty="0" smtClean="0">
                          <a:solidFill>
                            <a:schemeClr val="tx1"/>
                          </a:solidFill>
                          <a:effectLst/>
                          <a:latin typeface="Segoe UI Light (Body)"/>
                          <a:ea typeface="+mn-ea"/>
                          <a:cs typeface="+mn-cs"/>
                        </a:rPr>
                        <a:t> Parameter Tuning</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0.89</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114279.98</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300">
                <a:tc>
                  <a:txBody>
                    <a:bodyPr/>
                    <a:lstStyle/>
                    <a:p>
                      <a:r>
                        <a:rPr lang="en-GB" sz="1200" b="0" i="0" kern="1200" dirty="0" smtClean="0">
                          <a:solidFill>
                            <a:schemeClr val="tx1"/>
                          </a:solidFill>
                          <a:effectLst/>
                          <a:latin typeface="Segoe UI Light (Body)"/>
                          <a:ea typeface="+mn-ea"/>
                          <a:cs typeface="+mn-cs"/>
                        </a:rPr>
                        <a:t>Gradient Boosting Regressor after</a:t>
                      </a:r>
                      <a:r>
                        <a:rPr lang="en-GB" sz="1200" b="0" i="0" kern="1200" baseline="0" dirty="0" smtClean="0">
                          <a:solidFill>
                            <a:schemeClr val="tx1"/>
                          </a:solidFill>
                          <a:effectLst/>
                          <a:latin typeface="Segoe UI Light (Body)"/>
                          <a:ea typeface="+mn-ea"/>
                          <a:cs typeface="+mn-cs"/>
                        </a:rPr>
                        <a:t> Parameter Tuning</a:t>
                      </a:r>
                      <a:endParaRPr lang="en-GB" sz="1200" b="0" i="0" kern="1200" dirty="0">
                        <a:solidFill>
                          <a:schemeClr val="tx1"/>
                        </a:solidFill>
                        <a:effectLst/>
                        <a:latin typeface="Segoe UI Light (Body)"/>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0.90</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dirty="0" smtClean="0">
                          <a:latin typeface="Segoe UI Light (Body)"/>
                        </a:rPr>
                        <a:t>107007.13</a:t>
                      </a:r>
                      <a:endParaRPr lang="en-GB" sz="1200" dirty="0">
                        <a:latin typeface="Segoe UI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1511300" y="5272385"/>
            <a:ext cx="9239250" cy="646331"/>
          </a:xfrm>
          <a:prstGeom prst="rect">
            <a:avLst/>
          </a:prstGeom>
        </p:spPr>
        <p:txBody>
          <a:bodyPr wrap="square">
            <a:spAutoFit/>
          </a:bodyPr>
          <a:lstStyle/>
          <a:p>
            <a:r>
              <a:rPr lang="en-GB" dirty="0" smtClean="0"/>
              <a:t>Model "Gradient Boosting Regressor with regular data, after parameter tuning is the choice because of high </a:t>
            </a:r>
            <a:r>
              <a:rPr lang="en-GB" dirty="0" err="1" smtClean="0"/>
              <a:t>RSquare</a:t>
            </a:r>
            <a:r>
              <a:rPr lang="en-GB" dirty="0" smtClean="0"/>
              <a:t> with low RMSE when compared to the other models</a:t>
            </a:r>
            <a:endParaRPr lang="en-IN" dirty="0"/>
          </a:p>
        </p:txBody>
      </p:sp>
    </p:spTree>
    <p:extLst>
      <p:ext uri="{BB962C8B-B14F-4D97-AF65-F5344CB8AC3E}">
        <p14:creationId xmlns:p14="http://schemas.microsoft.com/office/powerpoint/2010/main" xmlns="" val="2023801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a:bodyPr>
          <a:lstStyle/>
          <a:p>
            <a:pPr algn="ctr"/>
            <a:r>
              <a:rPr lang="en-GB" sz="2800" b="1" dirty="0" smtClean="0">
                <a:solidFill>
                  <a:schemeClr val="accent2"/>
                </a:solidFill>
                <a:latin typeface="Arial" panose="020B0604020202020204" pitchFamily="34" charset="0"/>
                <a:cs typeface="Arial" panose="020B0604020202020204" pitchFamily="34" charset="0"/>
              </a:rPr>
              <a:t>Final Gradient </a:t>
            </a:r>
            <a:r>
              <a:rPr lang="en-GB" sz="2800" b="1" dirty="0">
                <a:solidFill>
                  <a:schemeClr val="accent2"/>
                </a:solidFill>
                <a:latin typeface="Arial" panose="020B0604020202020204" pitchFamily="34" charset="0"/>
                <a:cs typeface="Arial" panose="020B0604020202020204" pitchFamily="34" charset="0"/>
              </a:rPr>
              <a:t>Boosting </a:t>
            </a:r>
            <a:r>
              <a:rPr lang="en-GB" sz="2800" b="1" dirty="0" smtClean="0">
                <a:solidFill>
                  <a:schemeClr val="accent2"/>
                </a:solidFill>
                <a:latin typeface="Arial" panose="020B0604020202020204" pitchFamily="34" charset="0"/>
                <a:cs typeface="Arial" panose="020B0604020202020204" pitchFamily="34" charset="0"/>
              </a:rPr>
              <a:t>Hyper Parameters</a:t>
            </a:r>
            <a:endParaRPr lang="en-GB" sz="2800" dirty="0">
              <a:solidFill>
                <a:schemeClr val="accent2"/>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xmlns="" id="{8D7E71D0-2525-4802-9246-BEC0DB3CB443}"/>
              </a:ext>
            </a:extLst>
          </p:cNvPr>
          <p:cNvSpPr/>
          <p:nvPr/>
        </p:nvSpPr>
        <p:spPr>
          <a:xfrm>
            <a:off x="1127877" y="1422364"/>
            <a:ext cx="9762332" cy="3477875"/>
          </a:xfrm>
          <a:prstGeom prst="rect">
            <a:avLst/>
          </a:prstGeom>
        </p:spPr>
        <p:txBody>
          <a:bodyPr wrap="square">
            <a:spAutoFit/>
          </a:bodyPr>
          <a:lstStyle/>
          <a:p>
            <a:pPr marL="342900" indent="-342900">
              <a:buClr>
                <a:schemeClr val="accent2"/>
              </a:buClr>
              <a:buFont typeface="Arial" panose="020B0604020202020204" pitchFamily="34" charset="0"/>
              <a:buChar char="•"/>
            </a:pPr>
            <a:r>
              <a:rPr lang="en-GB" sz="2000" dirty="0" smtClean="0"/>
              <a:t>The </a:t>
            </a:r>
            <a:r>
              <a:rPr lang="en-GB" sz="2000" dirty="0"/>
              <a:t>best model is Gradient Boosting Regressor with hyper parameter values </a:t>
            </a:r>
          </a:p>
          <a:p>
            <a:pPr marL="800100" lvl="1" indent="-342900">
              <a:buClr>
                <a:schemeClr val="accent2"/>
              </a:buClr>
              <a:buFont typeface="Arial" panose="020B0604020202020204" pitchFamily="34" charset="0"/>
              <a:buChar char="•"/>
            </a:pPr>
            <a:r>
              <a:rPr lang="en-GB" sz="2000" dirty="0" err="1"/>
              <a:t>learning_rate</a:t>
            </a:r>
            <a:r>
              <a:rPr lang="en-GB" sz="2000" dirty="0"/>
              <a:t>= 0.2 </a:t>
            </a:r>
          </a:p>
          <a:p>
            <a:pPr marL="800100" lvl="1" indent="-342900">
              <a:buClr>
                <a:schemeClr val="accent2"/>
              </a:buClr>
              <a:buFont typeface="Arial" panose="020B0604020202020204" pitchFamily="34" charset="0"/>
              <a:buChar char="•"/>
            </a:pPr>
            <a:r>
              <a:rPr lang="en-GB" sz="2000" dirty="0" err="1"/>
              <a:t>max_depth</a:t>
            </a:r>
            <a:r>
              <a:rPr lang="en-GB" sz="2000" dirty="0"/>
              <a:t>= 4 </a:t>
            </a:r>
          </a:p>
          <a:p>
            <a:pPr marL="800100" lvl="1" indent="-342900">
              <a:buClr>
                <a:schemeClr val="accent2"/>
              </a:buClr>
              <a:buFont typeface="Arial" panose="020B0604020202020204" pitchFamily="34" charset="0"/>
              <a:buChar char="•"/>
            </a:pPr>
            <a:r>
              <a:rPr lang="en-GB" sz="2000" dirty="0" err="1"/>
              <a:t>min_samples_split</a:t>
            </a:r>
            <a:r>
              <a:rPr lang="en-GB" sz="2000" dirty="0"/>
              <a:t>= 8 </a:t>
            </a:r>
          </a:p>
          <a:p>
            <a:pPr marL="800100" lvl="1" indent="-342900">
              <a:buClr>
                <a:schemeClr val="accent2"/>
              </a:buClr>
              <a:buFont typeface="Arial" panose="020B0604020202020204" pitchFamily="34" charset="0"/>
              <a:buChar char="•"/>
            </a:pPr>
            <a:r>
              <a:rPr lang="en-GB" sz="2000" dirty="0" err="1"/>
              <a:t>min_samples_leaf</a:t>
            </a:r>
            <a:r>
              <a:rPr lang="en-GB" sz="2000" dirty="0"/>
              <a:t>=8 </a:t>
            </a:r>
          </a:p>
          <a:p>
            <a:pPr marL="800100" lvl="1" indent="-342900">
              <a:buClr>
                <a:schemeClr val="accent2"/>
              </a:buClr>
              <a:buFont typeface="Arial" panose="020B0604020202020204" pitchFamily="34" charset="0"/>
              <a:buChar char="•"/>
            </a:pPr>
            <a:r>
              <a:rPr lang="en-GB" sz="2000" dirty="0" err="1"/>
              <a:t>n_estimators</a:t>
            </a:r>
            <a:r>
              <a:rPr lang="en-GB" sz="2000" dirty="0"/>
              <a:t>= 400</a:t>
            </a:r>
          </a:p>
          <a:p>
            <a:pPr marL="800100" lvl="1" indent="-342900">
              <a:buClr>
                <a:schemeClr val="accent2"/>
              </a:buClr>
              <a:buFont typeface="Arial" panose="020B0604020202020204" pitchFamily="34" charset="0"/>
              <a:buChar char="•"/>
            </a:pPr>
            <a:endParaRPr lang="en-GB" sz="2000" dirty="0"/>
          </a:p>
          <a:p>
            <a:pPr lvl="0" eaLnBrk="0" fontAlgn="base" hangingPunct="0">
              <a:spcBef>
                <a:spcPct val="0"/>
              </a:spcBef>
              <a:spcAft>
                <a:spcPct val="0"/>
              </a:spcAft>
            </a:pPr>
            <a:r>
              <a:rPr lang="en-US" altLang="en-US" sz="2000" b="1" dirty="0">
                <a:solidFill>
                  <a:schemeClr val="accent2"/>
                </a:solidFill>
              </a:rPr>
              <a:t>Gradient Boosting Regressor - After Parameter Tuning has given high performance of </a:t>
            </a:r>
            <a:r>
              <a:rPr lang="en-US" altLang="en-US" sz="2000" b="1" dirty="0" smtClean="0">
                <a:solidFill>
                  <a:schemeClr val="accent2"/>
                </a:solidFill>
              </a:rPr>
              <a:t>90% </a:t>
            </a:r>
            <a:r>
              <a:rPr lang="en-US" altLang="en-US" sz="2000" b="1" dirty="0">
                <a:solidFill>
                  <a:schemeClr val="accent2"/>
                </a:solidFill>
              </a:rPr>
              <a:t>on </a:t>
            </a:r>
            <a:r>
              <a:rPr lang="en-US" altLang="en-US" sz="2000" b="1" dirty="0" smtClean="0">
                <a:solidFill>
                  <a:schemeClr val="accent2"/>
                </a:solidFill>
              </a:rPr>
              <a:t>the test </a:t>
            </a:r>
            <a:r>
              <a:rPr lang="en-US" altLang="en-US" sz="2000" b="1" dirty="0">
                <a:solidFill>
                  <a:schemeClr val="accent2"/>
                </a:solidFill>
              </a:rPr>
              <a:t>data</a:t>
            </a:r>
          </a:p>
          <a:p>
            <a:pPr marL="342900" indent="-342900" fontAlgn="base">
              <a:spcBef>
                <a:spcPct val="0"/>
              </a:spcBef>
              <a:spcAft>
                <a:spcPct val="0"/>
              </a:spcAft>
              <a:buClr>
                <a:schemeClr val="accent2"/>
              </a:buClr>
              <a:buFont typeface="Arial" panose="020B0604020202020204" pitchFamily="34" charset="0"/>
              <a:buChar char="•"/>
            </a:pPr>
            <a:r>
              <a:rPr lang="en-GB" sz="2000" dirty="0" smtClean="0"/>
              <a:t>This </a:t>
            </a:r>
            <a:r>
              <a:rPr lang="en-GB" sz="2000" dirty="0"/>
              <a:t>model is saved as finalized_model.sav, which can be loaded </a:t>
            </a:r>
            <a:r>
              <a:rPr lang="en-GB" sz="2000" dirty="0" smtClean="0"/>
              <a:t>by various users to </a:t>
            </a:r>
            <a:r>
              <a:rPr lang="en-GB" sz="2000" dirty="0"/>
              <a:t>make </a:t>
            </a:r>
            <a:r>
              <a:rPr lang="en-GB" sz="2000" dirty="0" smtClean="0"/>
              <a:t>new predications</a:t>
            </a:r>
          </a:p>
        </p:txBody>
      </p:sp>
    </p:spTree>
    <p:extLst>
      <p:ext uri="{BB962C8B-B14F-4D97-AF65-F5344CB8AC3E}">
        <p14:creationId xmlns:p14="http://schemas.microsoft.com/office/powerpoint/2010/main" xmlns="" val="2386290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Autofit/>
          </a:bodyPr>
          <a:lstStyle/>
          <a:p>
            <a:pPr algn="ctr"/>
            <a:r>
              <a:rPr lang="en-GB" sz="4000" b="1" dirty="0">
                <a:solidFill>
                  <a:schemeClr val="accent2"/>
                </a:solidFill>
                <a:latin typeface="Arial" panose="020B0604020202020204" pitchFamily="34" charset="0"/>
                <a:cs typeface="Arial" panose="020B0604020202020204" pitchFamily="34" charset="0"/>
              </a:rPr>
              <a:t>Prepare data to make new predications</a:t>
            </a:r>
          </a:p>
        </p:txBody>
      </p:sp>
      <p:sp>
        <p:nvSpPr>
          <p:cNvPr id="4" name="Rectangle 3">
            <a:extLst>
              <a:ext uri="{FF2B5EF4-FFF2-40B4-BE49-F238E27FC236}">
                <a16:creationId xmlns:a16="http://schemas.microsoft.com/office/drawing/2014/main" xmlns="" id="{F14E4999-6D4D-4259-A2FD-67013F523B40}"/>
              </a:ext>
            </a:extLst>
          </p:cNvPr>
          <p:cNvSpPr/>
          <p:nvPr/>
        </p:nvSpPr>
        <p:spPr>
          <a:xfrm>
            <a:off x="1127877" y="1422364"/>
            <a:ext cx="9762332" cy="3970318"/>
          </a:xfrm>
          <a:prstGeom prst="rect">
            <a:avLst/>
          </a:prstGeom>
        </p:spPr>
        <p:txBody>
          <a:bodyPr wrap="square">
            <a:spAutoFit/>
          </a:bodyPr>
          <a:lstStyle/>
          <a:p>
            <a:pPr marL="342900" indent="-342900">
              <a:buClr>
                <a:schemeClr val="accent2"/>
              </a:buClr>
              <a:buFont typeface="Arial" panose="020B0604020202020204" pitchFamily="34" charset="0"/>
              <a:buChar char="•"/>
            </a:pPr>
            <a:r>
              <a:rPr lang="en-GB" dirty="0" smtClean="0"/>
              <a:t>User </a:t>
            </a:r>
            <a:r>
              <a:rPr lang="en-GB" b="1" u="sng" dirty="0" smtClean="0"/>
              <a:t>SHOULD</a:t>
            </a:r>
            <a:r>
              <a:rPr lang="en-GB" dirty="0" smtClean="0"/>
              <a:t> provide following attributes to make new predictions</a:t>
            </a:r>
          </a:p>
          <a:p>
            <a:pPr marL="800100" lvl="1" indent="-342900">
              <a:buClr>
                <a:schemeClr val="accent2"/>
              </a:buClr>
              <a:buFont typeface="Arial" panose="020B0604020202020204" pitchFamily="34" charset="0"/>
              <a:buChar char="•"/>
            </a:pPr>
            <a:r>
              <a:rPr lang="en-IN" dirty="0" err="1" smtClean="0"/>
              <a:t>dayhours</a:t>
            </a:r>
            <a:endParaRPr lang="en-IN" dirty="0" smtClean="0"/>
          </a:p>
          <a:p>
            <a:pPr marL="800100" lvl="1" indent="-342900">
              <a:buClr>
                <a:schemeClr val="accent2"/>
              </a:buClr>
              <a:buFont typeface="Arial" panose="020B0604020202020204" pitchFamily="34" charset="0"/>
              <a:buChar char="•"/>
            </a:pPr>
            <a:r>
              <a:rPr lang="en-IN" dirty="0" smtClean="0"/>
              <a:t>price</a:t>
            </a:r>
          </a:p>
          <a:p>
            <a:pPr marL="800100" lvl="1" indent="-342900">
              <a:buClr>
                <a:schemeClr val="accent2"/>
              </a:buClr>
              <a:buFont typeface="Arial" panose="020B0604020202020204" pitchFamily="34" charset="0"/>
              <a:buChar char="•"/>
            </a:pPr>
            <a:r>
              <a:rPr lang="en-IN" dirty="0" err="1" smtClean="0"/>
              <a:t>living_measure</a:t>
            </a:r>
            <a:endParaRPr lang="en-IN" dirty="0" smtClean="0"/>
          </a:p>
          <a:p>
            <a:pPr marL="800100" lvl="1" indent="-342900">
              <a:buClr>
                <a:schemeClr val="accent2"/>
              </a:buClr>
              <a:buFont typeface="Arial" panose="020B0604020202020204" pitchFamily="34" charset="0"/>
              <a:buChar char="•"/>
            </a:pPr>
            <a:r>
              <a:rPr lang="en-IN" dirty="0" err="1" smtClean="0"/>
              <a:t>lot_measure</a:t>
            </a:r>
            <a:endParaRPr lang="en-IN" dirty="0" smtClean="0"/>
          </a:p>
          <a:p>
            <a:pPr marL="800100" lvl="1" indent="-342900">
              <a:buClr>
                <a:schemeClr val="accent2"/>
              </a:buClr>
              <a:buFont typeface="Arial" panose="020B0604020202020204" pitchFamily="34" charset="0"/>
              <a:buChar char="•"/>
            </a:pPr>
            <a:r>
              <a:rPr lang="en-IN" dirty="0" smtClean="0"/>
              <a:t>coast</a:t>
            </a:r>
          </a:p>
          <a:p>
            <a:pPr marL="800100" lvl="1" indent="-342900">
              <a:buClr>
                <a:schemeClr val="accent2"/>
              </a:buClr>
              <a:buFont typeface="Arial" panose="020B0604020202020204" pitchFamily="34" charset="0"/>
              <a:buChar char="•"/>
            </a:pPr>
            <a:r>
              <a:rPr lang="en-IN" dirty="0" smtClean="0"/>
              <a:t>sight</a:t>
            </a:r>
          </a:p>
          <a:p>
            <a:pPr marL="800100" lvl="1" indent="-342900">
              <a:buClr>
                <a:schemeClr val="accent2"/>
              </a:buClr>
              <a:buFont typeface="Arial" panose="020B0604020202020204" pitchFamily="34" charset="0"/>
              <a:buChar char="•"/>
            </a:pPr>
            <a:r>
              <a:rPr lang="en-IN" dirty="0" err="1" smtClean="0"/>
              <a:t>ceil_measure</a:t>
            </a:r>
            <a:endParaRPr lang="en-IN" dirty="0" smtClean="0"/>
          </a:p>
          <a:p>
            <a:pPr marL="800100" lvl="1" indent="-342900">
              <a:buClr>
                <a:schemeClr val="accent2"/>
              </a:buClr>
              <a:buFont typeface="Arial" panose="020B0604020202020204" pitchFamily="34" charset="0"/>
              <a:buChar char="•"/>
            </a:pPr>
            <a:r>
              <a:rPr lang="en-IN" dirty="0" err="1" smtClean="0"/>
              <a:t>yr_built</a:t>
            </a:r>
            <a:endParaRPr lang="en-IN" dirty="0" smtClean="0"/>
          </a:p>
          <a:p>
            <a:pPr marL="800100" lvl="1" indent="-342900">
              <a:buClr>
                <a:schemeClr val="accent2"/>
              </a:buClr>
              <a:buFont typeface="Arial" panose="020B0604020202020204" pitchFamily="34" charset="0"/>
              <a:buChar char="•"/>
            </a:pPr>
            <a:r>
              <a:rPr lang="en-IN" dirty="0" err="1" smtClean="0"/>
              <a:t>zipcode</a:t>
            </a:r>
            <a:endParaRPr lang="en-IN" dirty="0" smtClean="0"/>
          </a:p>
          <a:p>
            <a:pPr marL="800100" lvl="1" indent="-342900">
              <a:buClr>
                <a:schemeClr val="accent2"/>
              </a:buClr>
              <a:buFont typeface="Arial" panose="020B0604020202020204" pitchFamily="34" charset="0"/>
              <a:buChar char="•"/>
            </a:pPr>
            <a:r>
              <a:rPr lang="en-IN" dirty="0" smtClean="0"/>
              <a:t>lat</a:t>
            </a:r>
          </a:p>
          <a:p>
            <a:pPr marL="800100" lvl="1" indent="-342900">
              <a:buClr>
                <a:schemeClr val="accent2"/>
              </a:buClr>
              <a:buFont typeface="Arial" panose="020B0604020202020204" pitchFamily="34" charset="0"/>
              <a:buChar char="•"/>
            </a:pPr>
            <a:r>
              <a:rPr lang="en-IN" dirty="0" smtClean="0"/>
              <a:t>long</a:t>
            </a:r>
          </a:p>
          <a:p>
            <a:pPr marL="800100" lvl="1" indent="-342900">
              <a:buClr>
                <a:schemeClr val="accent2"/>
              </a:buClr>
              <a:buFont typeface="Arial" panose="020B0604020202020204" pitchFamily="34" charset="0"/>
              <a:buChar char="•"/>
            </a:pPr>
            <a:r>
              <a:rPr lang="en-IN" dirty="0" smtClean="0"/>
              <a:t>furnished</a:t>
            </a:r>
          </a:p>
          <a:p>
            <a:pPr marL="342900" indent="-342900">
              <a:buClr>
                <a:schemeClr val="accent2"/>
              </a:buClr>
            </a:pPr>
            <a:endParaRPr lang="en-GB" dirty="0" smtClean="0"/>
          </a:p>
        </p:txBody>
      </p:sp>
    </p:spTree>
    <p:extLst>
      <p:ext uri="{BB962C8B-B14F-4D97-AF65-F5344CB8AC3E}">
        <p14:creationId xmlns:p14="http://schemas.microsoft.com/office/powerpoint/2010/main" xmlns="" val="215338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Agenda</a:t>
            </a:r>
            <a:endParaRPr lang="en-GB" dirty="0">
              <a:solidFill>
                <a:schemeClr val="accent2"/>
              </a:solidFill>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xmlns="" id="{269A9B3C-9C76-435B-BCBC-2B3B2238819F}"/>
              </a:ext>
            </a:extLst>
          </p:cNvPr>
          <p:cNvGrpSpPr/>
          <p:nvPr/>
        </p:nvGrpSpPr>
        <p:grpSpPr>
          <a:xfrm>
            <a:off x="5918200" y="1949521"/>
            <a:ext cx="2194560" cy="1974075"/>
            <a:chOff x="4998731" y="1546849"/>
            <a:chExt cx="2194560" cy="1974075"/>
          </a:xfrm>
        </p:grpSpPr>
        <p:grpSp>
          <p:nvGrpSpPr>
            <p:cNvPr id="41" name="Group 40">
              <a:extLst>
                <a:ext uri="{FF2B5EF4-FFF2-40B4-BE49-F238E27FC236}">
                  <a16:creationId xmlns:a16="http://schemas.microsoft.com/office/drawing/2014/main" xmlns="" id="{A13491AE-15A4-41F3-B798-9F81A408C773}"/>
                </a:ext>
              </a:extLst>
            </p:cNvPr>
            <p:cNvGrpSpPr/>
            <p:nvPr/>
          </p:nvGrpSpPr>
          <p:grpSpPr>
            <a:xfrm>
              <a:off x="4998731" y="1546849"/>
              <a:ext cx="2194560" cy="1974075"/>
              <a:chOff x="4998731" y="1546849"/>
              <a:chExt cx="2194560" cy="1974075"/>
            </a:xfrm>
          </p:grpSpPr>
          <p:sp>
            <p:nvSpPr>
              <p:cNvPr id="8" name="Rectangle 7">
                <a:extLst>
                  <a:ext uri="{FF2B5EF4-FFF2-40B4-BE49-F238E27FC236}">
                    <a16:creationId xmlns:a16="http://schemas.microsoft.com/office/drawing/2014/main" xmlns="" id="{C19E2F52-5649-4BE5-B6AF-0C9B659B6C1D}"/>
                  </a:ext>
                </a:extLst>
              </p:cNvPr>
              <p:cNvSpPr/>
              <p:nvPr/>
            </p:nvSpPr>
            <p:spPr>
              <a:xfrm>
                <a:off x="4998731" y="1546849"/>
                <a:ext cx="2194560" cy="14406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13" name="TextBox 12">
                <a:extLst>
                  <a:ext uri="{FF2B5EF4-FFF2-40B4-BE49-F238E27FC236}">
                    <a16:creationId xmlns:a16="http://schemas.microsoft.com/office/drawing/2014/main" xmlns="" id="{7D75D2B1-085D-4845-8CBB-9A9829E078DB}"/>
                  </a:ext>
                </a:extLst>
              </p:cNvPr>
              <p:cNvSpPr txBox="1"/>
              <p:nvPr/>
            </p:nvSpPr>
            <p:spPr>
              <a:xfrm>
                <a:off x="5000004" y="1703635"/>
                <a:ext cx="2175592" cy="1817289"/>
              </a:xfrm>
              <a:prstGeom prst="rect">
                <a:avLst/>
              </a:prstGeom>
              <a:noFill/>
            </p:spPr>
            <p:txBody>
              <a:bodyPr wrap="square" lIns="0" tIns="0" rIns="121893" bIns="0" rtlCol="0">
                <a:noAutofit/>
              </a:bodyPr>
              <a:lstStyle/>
              <a:p>
                <a:r>
                  <a:rPr lang="en-US" sz="4800" b="1" dirty="0">
                    <a:solidFill>
                      <a:schemeClr val="accent4"/>
                    </a:solidFill>
                    <a:latin typeface="Calibri" panose="020F0502020204030204" pitchFamily="34" charset="0"/>
                  </a:rPr>
                  <a:t>03 </a:t>
                </a:r>
              </a:p>
              <a:p>
                <a:endParaRPr lang="en-US" sz="1600" cap="all" dirty="0">
                  <a:solidFill>
                    <a:schemeClr val="accent4"/>
                  </a:solidFill>
                  <a:latin typeface="Calibri" panose="020F0502020204030204" pitchFamily="34" charset="0"/>
                </a:endParaRPr>
              </a:p>
              <a:p>
                <a:endParaRPr lang="en-US" sz="1600" cap="all" dirty="0">
                  <a:solidFill>
                    <a:schemeClr val="accent4"/>
                  </a:solidFill>
                  <a:latin typeface="Calibri" panose="020F0502020204030204" pitchFamily="34" charset="0"/>
                </a:endParaRPr>
              </a:p>
              <a:p>
                <a:r>
                  <a:rPr lang="en-US" sz="1600" cap="all" dirty="0">
                    <a:solidFill>
                      <a:schemeClr val="accent4"/>
                    </a:solidFill>
                    <a:latin typeface="Calibri" panose="020F0502020204030204" pitchFamily="34" charset="0"/>
                  </a:rPr>
                  <a:t>Data pre processing</a:t>
                </a:r>
              </a:p>
            </p:txBody>
          </p:sp>
        </p:grpSp>
        <p:grpSp>
          <p:nvGrpSpPr>
            <p:cNvPr id="26" name="Group 25" descr="Icon of gears. ">
              <a:extLst>
                <a:ext uri="{FF2B5EF4-FFF2-40B4-BE49-F238E27FC236}">
                  <a16:creationId xmlns:a16="http://schemas.microsoft.com/office/drawing/2014/main" xmlns="" id="{FEC13380-271B-47CA-997D-680F43A28C58}"/>
                </a:ext>
              </a:extLst>
            </p:cNvPr>
            <p:cNvGrpSpPr/>
            <p:nvPr/>
          </p:nvGrpSpPr>
          <p:grpSpPr>
            <a:xfrm>
              <a:off x="5705067" y="2088274"/>
              <a:ext cx="771787" cy="730426"/>
              <a:chOff x="7613650" y="1387475"/>
              <a:chExt cx="284163" cy="284163"/>
            </a:xfrm>
            <a:solidFill>
              <a:schemeClr val="accent4"/>
            </a:solidFill>
          </p:grpSpPr>
          <p:sp>
            <p:nvSpPr>
              <p:cNvPr id="27" name="Freeform 4359">
                <a:extLst>
                  <a:ext uri="{FF2B5EF4-FFF2-40B4-BE49-F238E27FC236}">
                    <a16:creationId xmlns:a16="http://schemas.microsoft.com/office/drawing/2014/main" xmlns="" id="{B3B0ACE5-5EDD-4045-9D13-7555F2AC1A4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360">
                <a:extLst>
                  <a:ext uri="{FF2B5EF4-FFF2-40B4-BE49-F238E27FC236}">
                    <a16:creationId xmlns:a16="http://schemas.microsoft.com/office/drawing/2014/main" xmlns="" id="{51077CAE-0F46-4BD2-8F82-D933A3901957}"/>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 name="Group 45">
            <a:extLst>
              <a:ext uri="{FF2B5EF4-FFF2-40B4-BE49-F238E27FC236}">
                <a16:creationId xmlns:a16="http://schemas.microsoft.com/office/drawing/2014/main" xmlns="" id="{D5AC190A-38E0-4163-8504-7D2DFF22D2B2}"/>
              </a:ext>
            </a:extLst>
          </p:cNvPr>
          <p:cNvGrpSpPr/>
          <p:nvPr/>
        </p:nvGrpSpPr>
        <p:grpSpPr>
          <a:xfrm>
            <a:off x="3376651" y="1949521"/>
            <a:ext cx="2195832" cy="1974075"/>
            <a:chOff x="2804171" y="1546849"/>
            <a:chExt cx="2195832" cy="1974075"/>
          </a:xfrm>
        </p:grpSpPr>
        <p:grpSp>
          <p:nvGrpSpPr>
            <p:cNvPr id="40" name="Group 39">
              <a:extLst>
                <a:ext uri="{FF2B5EF4-FFF2-40B4-BE49-F238E27FC236}">
                  <a16:creationId xmlns:a16="http://schemas.microsoft.com/office/drawing/2014/main" xmlns="" id="{9A7F683A-9355-4C0E-8C1E-F207E61D0C2E}"/>
                </a:ext>
              </a:extLst>
            </p:cNvPr>
            <p:cNvGrpSpPr/>
            <p:nvPr/>
          </p:nvGrpSpPr>
          <p:grpSpPr>
            <a:xfrm>
              <a:off x="2804171" y="1546849"/>
              <a:ext cx="2195832" cy="1974075"/>
              <a:chOff x="2804171" y="1546849"/>
              <a:chExt cx="2195832" cy="1974075"/>
            </a:xfrm>
          </p:grpSpPr>
          <p:sp>
            <p:nvSpPr>
              <p:cNvPr id="7" name="Rectangle 6">
                <a:extLst>
                  <a:ext uri="{FF2B5EF4-FFF2-40B4-BE49-F238E27FC236}">
                    <a16:creationId xmlns:a16="http://schemas.microsoft.com/office/drawing/2014/main" xmlns="" id="{4815368F-D592-4F52-857A-2D5C6944CF36}"/>
                  </a:ext>
                </a:extLst>
              </p:cNvPr>
              <p:cNvSpPr/>
              <p:nvPr/>
            </p:nvSpPr>
            <p:spPr>
              <a:xfrm>
                <a:off x="2804171" y="1546849"/>
                <a:ext cx="2194560" cy="14406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12" name="TextBox 11">
                <a:extLst>
                  <a:ext uri="{FF2B5EF4-FFF2-40B4-BE49-F238E27FC236}">
                    <a16:creationId xmlns:a16="http://schemas.microsoft.com/office/drawing/2014/main" xmlns="" id="{2DC38157-98F2-4B31-8842-AE08768F219A}"/>
                  </a:ext>
                </a:extLst>
              </p:cNvPr>
              <p:cNvSpPr txBox="1"/>
              <p:nvPr/>
            </p:nvSpPr>
            <p:spPr>
              <a:xfrm>
                <a:off x="2825918" y="1703635"/>
                <a:ext cx="2174085" cy="1817289"/>
              </a:xfrm>
              <a:prstGeom prst="rect">
                <a:avLst/>
              </a:prstGeom>
              <a:noFill/>
            </p:spPr>
            <p:txBody>
              <a:bodyPr wrap="square" lIns="0" tIns="0" rIns="121893" bIns="0" rtlCol="0">
                <a:noAutofit/>
              </a:bodyPr>
              <a:lstStyle/>
              <a:p>
                <a:r>
                  <a:rPr lang="en-US" sz="4800" b="1" dirty="0">
                    <a:solidFill>
                      <a:schemeClr val="accent5">
                        <a:lumMod val="75000"/>
                      </a:schemeClr>
                    </a:solidFill>
                    <a:latin typeface="Calibri" panose="020F0502020204030204" pitchFamily="34" charset="0"/>
                    <a:cs typeface="Helvetica Neue"/>
                  </a:rPr>
                  <a:t>02</a:t>
                </a:r>
                <a:r>
                  <a:rPr lang="en-US" sz="4800" dirty="0">
                    <a:solidFill>
                      <a:schemeClr val="accent5">
                        <a:lumMod val="75000"/>
                      </a:schemeClr>
                    </a:solidFill>
                    <a:latin typeface="Calibri" panose="020F0502020204030204" pitchFamily="34" charset="0"/>
                    <a:cs typeface="Helvetica Neue"/>
                  </a:rPr>
                  <a:t> </a:t>
                </a:r>
              </a:p>
              <a:p>
                <a:endParaRPr lang="en-US" sz="1600" cap="all" dirty="0">
                  <a:solidFill>
                    <a:schemeClr val="accent5">
                      <a:lumMod val="75000"/>
                    </a:schemeClr>
                  </a:solidFill>
                  <a:latin typeface="Calibri" panose="020F0502020204030204" pitchFamily="34" charset="0"/>
                  <a:cs typeface="Helvetica Neue"/>
                </a:endParaRPr>
              </a:p>
              <a:p>
                <a:endParaRPr lang="en-US" sz="1600" cap="all" dirty="0">
                  <a:solidFill>
                    <a:schemeClr val="accent5">
                      <a:lumMod val="75000"/>
                    </a:schemeClr>
                  </a:solidFill>
                  <a:latin typeface="Calibri" panose="020F0502020204030204" pitchFamily="34" charset="0"/>
                  <a:cs typeface="Helvetica Neue"/>
                </a:endParaRPr>
              </a:p>
              <a:p>
                <a:r>
                  <a:rPr lang="en-US" sz="1600" cap="all" dirty="0">
                    <a:solidFill>
                      <a:schemeClr val="accent5">
                        <a:lumMod val="75000"/>
                      </a:schemeClr>
                    </a:solidFill>
                    <a:latin typeface="Calibri" panose="020F0502020204030204" pitchFamily="34" charset="0"/>
                    <a:cs typeface="Helvetica Neue"/>
                  </a:rPr>
                  <a:t>Exploratory data analysis</a:t>
                </a:r>
              </a:p>
            </p:txBody>
          </p:sp>
        </p:grpSp>
        <p:grpSp>
          <p:nvGrpSpPr>
            <p:cNvPr id="29" name="Group 28" descr="Icons of bar chart and line graph.">
              <a:extLst>
                <a:ext uri="{FF2B5EF4-FFF2-40B4-BE49-F238E27FC236}">
                  <a16:creationId xmlns:a16="http://schemas.microsoft.com/office/drawing/2014/main" xmlns="" id="{C881671D-8CF3-45D2-8FED-0B7993AEBD03}"/>
                </a:ext>
              </a:extLst>
            </p:cNvPr>
            <p:cNvGrpSpPr/>
            <p:nvPr/>
          </p:nvGrpSpPr>
          <p:grpSpPr>
            <a:xfrm>
              <a:off x="3439486" y="2168983"/>
              <a:ext cx="673657" cy="649718"/>
              <a:chOff x="4319588" y="2492375"/>
              <a:chExt cx="287338" cy="287338"/>
            </a:xfrm>
            <a:solidFill>
              <a:schemeClr val="accent1"/>
            </a:solidFill>
          </p:grpSpPr>
          <p:sp>
            <p:nvSpPr>
              <p:cNvPr id="30" name="Freeform 372">
                <a:extLst>
                  <a:ext uri="{FF2B5EF4-FFF2-40B4-BE49-F238E27FC236}">
                    <a16:creationId xmlns:a16="http://schemas.microsoft.com/office/drawing/2014/main" xmlns="" id="{2DCF62E7-401C-4182-A737-9C060043001D}"/>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73">
                <a:extLst>
                  <a:ext uri="{FF2B5EF4-FFF2-40B4-BE49-F238E27FC236}">
                    <a16:creationId xmlns:a16="http://schemas.microsoft.com/office/drawing/2014/main" xmlns="" id="{CE6F1F7C-FFCB-4F0D-9EC0-C50FCBD2B51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7" name="Group 46">
            <a:extLst>
              <a:ext uri="{FF2B5EF4-FFF2-40B4-BE49-F238E27FC236}">
                <a16:creationId xmlns:a16="http://schemas.microsoft.com/office/drawing/2014/main" xmlns="" id="{F3FEA3DA-5C2E-4CA4-9413-D58B8DD0F7A7}"/>
              </a:ext>
            </a:extLst>
          </p:cNvPr>
          <p:cNvGrpSpPr/>
          <p:nvPr/>
        </p:nvGrpSpPr>
        <p:grpSpPr>
          <a:xfrm>
            <a:off x="835092" y="1949521"/>
            <a:ext cx="2195842" cy="1974075"/>
            <a:chOff x="609611" y="1546849"/>
            <a:chExt cx="2195842" cy="1974075"/>
          </a:xfrm>
        </p:grpSpPr>
        <p:grpSp>
          <p:nvGrpSpPr>
            <p:cNvPr id="43" name="Group 42">
              <a:extLst>
                <a:ext uri="{FF2B5EF4-FFF2-40B4-BE49-F238E27FC236}">
                  <a16:creationId xmlns:a16="http://schemas.microsoft.com/office/drawing/2014/main" xmlns="" id="{54537B97-259E-4D58-A3CE-CB7EED0D56CE}"/>
                </a:ext>
              </a:extLst>
            </p:cNvPr>
            <p:cNvGrpSpPr/>
            <p:nvPr/>
          </p:nvGrpSpPr>
          <p:grpSpPr>
            <a:xfrm>
              <a:off x="609611" y="1546849"/>
              <a:ext cx="2195842" cy="1974075"/>
              <a:chOff x="609611" y="1546849"/>
              <a:chExt cx="2195842" cy="1974075"/>
            </a:xfrm>
          </p:grpSpPr>
          <p:sp>
            <p:nvSpPr>
              <p:cNvPr id="6" name="Rectangle 5">
                <a:extLst>
                  <a:ext uri="{FF2B5EF4-FFF2-40B4-BE49-F238E27FC236}">
                    <a16:creationId xmlns:a16="http://schemas.microsoft.com/office/drawing/2014/main" xmlns="" id="{5EE0025F-7DCF-4781-A746-00BA29FB1919}"/>
                  </a:ext>
                </a:extLst>
              </p:cNvPr>
              <p:cNvSpPr/>
              <p:nvPr/>
            </p:nvSpPr>
            <p:spPr>
              <a:xfrm>
                <a:off x="609611" y="1546849"/>
                <a:ext cx="2194560" cy="144064"/>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11" name="TextBox 10">
                <a:extLst>
                  <a:ext uri="{FF2B5EF4-FFF2-40B4-BE49-F238E27FC236}">
                    <a16:creationId xmlns:a16="http://schemas.microsoft.com/office/drawing/2014/main" xmlns="" id="{8B6E4A6C-BC18-4107-9428-4ACFB7CC41AD}"/>
                  </a:ext>
                </a:extLst>
              </p:cNvPr>
              <p:cNvSpPr txBox="1"/>
              <p:nvPr/>
            </p:nvSpPr>
            <p:spPr>
              <a:xfrm>
                <a:off x="635409" y="1703635"/>
                <a:ext cx="2170044" cy="1817289"/>
              </a:xfrm>
              <a:prstGeom prst="rect">
                <a:avLst/>
              </a:prstGeom>
              <a:noFill/>
            </p:spPr>
            <p:txBody>
              <a:bodyPr wrap="square" lIns="0" tIns="0" rIns="121893" bIns="0" rtlCol="0">
                <a:noAutofit/>
              </a:bodyPr>
              <a:lstStyle/>
              <a:p>
                <a:r>
                  <a:rPr lang="en-US" sz="4800" b="1" dirty="0">
                    <a:solidFill>
                      <a:schemeClr val="accent6">
                        <a:lumMod val="75000"/>
                      </a:schemeClr>
                    </a:solidFill>
                    <a:latin typeface="Calibri" panose="020F0502020204030204" pitchFamily="34" charset="0"/>
                    <a:cs typeface="Helvetica Neue"/>
                  </a:rPr>
                  <a:t>01</a:t>
                </a:r>
                <a:r>
                  <a:rPr lang="en-US" sz="4800" dirty="0">
                    <a:solidFill>
                      <a:schemeClr val="accent6">
                        <a:lumMod val="75000"/>
                      </a:schemeClr>
                    </a:solidFill>
                    <a:latin typeface="Calibri" panose="020F0502020204030204" pitchFamily="34" charset="0"/>
                    <a:cs typeface="Helvetica Neue"/>
                  </a:rPr>
                  <a:t> </a:t>
                </a:r>
              </a:p>
              <a:p>
                <a:endParaRPr lang="en-US" sz="1600" cap="all" dirty="0">
                  <a:solidFill>
                    <a:schemeClr val="accent6">
                      <a:lumMod val="75000"/>
                    </a:schemeClr>
                  </a:solidFill>
                  <a:latin typeface="Calibri" panose="020F0502020204030204" pitchFamily="34" charset="0"/>
                  <a:cs typeface="Helvetica Neue"/>
                </a:endParaRPr>
              </a:p>
              <a:p>
                <a:endParaRPr lang="en-US" sz="1600" cap="all" dirty="0">
                  <a:solidFill>
                    <a:schemeClr val="accent6">
                      <a:lumMod val="75000"/>
                    </a:schemeClr>
                  </a:solidFill>
                  <a:latin typeface="Calibri" panose="020F0502020204030204" pitchFamily="34" charset="0"/>
                  <a:cs typeface="Helvetica Neue"/>
                </a:endParaRPr>
              </a:p>
              <a:p>
                <a:r>
                  <a:rPr lang="en-US" sz="1600" cap="all" dirty="0">
                    <a:solidFill>
                      <a:schemeClr val="accent6">
                        <a:lumMod val="75000"/>
                      </a:schemeClr>
                    </a:solidFill>
                    <a:latin typeface="Calibri" panose="020F0502020204030204" pitchFamily="34" charset="0"/>
                    <a:cs typeface="Helvetica Neue"/>
                  </a:rPr>
                  <a:t>Define the Problem</a:t>
                </a:r>
              </a:p>
              <a:p>
                <a:r>
                  <a:rPr lang="en-US" sz="1600" dirty="0">
                    <a:solidFill>
                      <a:schemeClr val="tx1">
                        <a:lumMod val="75000"/>
                      </a:schemeClr>
                    </a:solidFill>
                    <a:latin typeface="Calibri" panose="020F0502020204030204" pitchFamily="34" charset="0"/>
                    <a:cs typeface="Helvetica Neue"/>
                  </a:rPr>
                  <a:t>.</a:t>
                </a:r>
              </a:p>
            </p:txBody>
          </p:sp>
        </p:grpSp>
        <p:sp>
          <p:nvSpPr>
            <p:cNvPr id="38" name="Freeform 1676" descr="Icon of check box. ">
              <a:extLst>
                <a:ext uri="{FF2B5EF4-FFF2-40B4-BE49-F238E27FC236}">
                  <a16:creationId xmlns:a16="http://schemas.microsoft.com/office/drawing/2014/main" xmlns="" id="{D1A6BF9C-D2E7-4792-95C2-F0C5DF658A35}"/>
                </a:ext>
              </a:extLst>
            </p:cNvPr>
            <p:cNvSpPr>
              <a:spLocks noEditPoints="1"/>
            </p:cNvSpPr>
            <p:nvPr/>
          </p:nvSpPr>
          <p:spPr bwMode="auto">
            <a:xfrm>
              <a:off x="1382575" y="2273973"/>
              <a:ext cx="528696" cy="544727"/>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xmlns="" id="{1DBB7ECE-C6DD-41D9-947D-E7A171EFC347}"/>
              </a:ext>
            </a:extLst>
          </p:cNvPr>
          <p:cNvGrpSpPr/>
          <p:nvPr/>
        </p:nvGrpSpPr>
        <p:grpSpPr>
          <a:xfrm>
            <a:off x="8458477" y="1949521"/>
            <a:ext cx="2209955" cy="1974069"/>
            <a:chOff x="7193289" y="1546849"/>
            <a:chExt cx="2209955" cy="1974069"/>
          </a:xfrm>
        </p:grpSpPr>
        <p:sp>
          <p:nvSpPr>
            <p:cNvPr id="9" name="Rectangle 8">
              <a:extLst>
                <a:ext uri="{FF2B5EF4-FFF2-40B4-BE49-F238E27FC236}">
                  <a16:creationId xmlns:a16="http://schemas.microsoft.com/office/drawing/2014/main" xmlns="" id="{3708D1C0-F2D6-4F65-986B-0AAA5624522B}"/>
                </a:ext>
              </a:extLst>
            </p:cNvPr>
            <p:cNvSpPr/>
            <p:nvPr/>
          </p:nvSpPr>
          <p:spPr>
            <a:xfrm>
              <a:off x="7193289" y="1546849"/>
              <a:ext cx="2194560" cy="144064"/>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14" name="TextBox 13">
              <a:extLst>
                <a:ext uri="{FF2B5EF4-FFF2-40B4-BE49-F238E27FC236}">
                  <a16:creationId xmlns:a16="http://schemas.microsoft.com/office/drawing/2014/main" xmlns="" id="{9B401CC8-904A-47EA-A28F-3A50E7122E0F}"/>
                </a:ext>
              </a:extLst>
            </p:cNvPr>
            <p:cNvSpPr txBox="1"/>
            <p:nvPr/>
          </p:nvSpPr>
          <p:spPr>
            <a:xfrm>
              <a:off x="7208685" y="1693539"/>
              <a:ext cx="2194559" cy="1827379"/>
            </a:xfrm>
            <a:prstGeom prst="rect">
              <a:avLst/>
            </a:prstGeom>
            <a:noFill/>
          </p:spPr>
          <p:txBody>
            <a:bodyPr wrap="square" lIns="0" tIns="0" rIns="121893" bIns="0" rtlCol="0">
              <a:noAutofit/>
            </a:bodyPr>
            <a:lstStyle/>
            <a:p>
              <a:r>
                <a:rPr lang="en-US" sz="4800" b="1" dirty="0">
                  <a:solidFill>
                    <a:schemeClr val="accent3">
                      <a:lumMod val="75000"/>
                    </a:schemeClr>
                  </a:solidFill>
                  <a:latin typeface="Calibri" panose="020F0502020204030204" pitchFamily="34" charset="0"/>
                  <a:cs typeface="Helvetica Neue"/>
                </a:rPr>
                <a:t>04</a:t>
              </a:r>
              <a:r>
                <a:rPr lang="en-US" sz="4800" dirty="0">
                  <a:solidFill>
                    <a:schemeClr val="accent3">
                      <a:lumMod val="75000"/>
                    </a:schemeClr>
                  </a:solidFill>
                  <a:latin typeface="Calibri" panose="020F0502020204030204" pitchFamily="34" charset="0"/>
                  <a:cs typeface="Helvetica Neue"/>
                </a:rPr>
                <a:t> </a:t>
              </a:r>
            </a:p>
            <a:p>
              <a:endParaRPr lang="en-US" sz="1600" cap="all" dirty="0">
                <a:solidFill>
                  <a:schemeClr val="accent3">
                    <a:lumMod val="75000"/>
                  </a:schemeClr>
                </a:solidFill>
                <a:latin typeface="Calibri" panose="020F0502020204030204" pitchFamily="34" charset="0"/>
                <a:cs typeface="Helvetica Neue"/>
              </a:endParaRPr>
            </a:p>
            <a:p>
              <a:endParaRPr lang="en-US" sz="1600" cap="all" dirty="0">
                <a:solidFill>
                  <a:schemeClr val="accent3">
                    <a:lumMod val="75000"/>
                  </a:schemeClr>
                </a:solidFill>
                <a:latin typeface="Calibri" panose="020F0502020204030204" pitchFamily="34" charset="0"/>
                <a:cs typeface="Helvetica Neue"/>
              </a:endParaRPr>
            </a:p>
            <a:p>
              <a:r>
                <a:rPr lang="en-US" sz="1600" cap="all" dirty="0">
                  <a:solidFill>
                    <a:schemeClr val="accent3">
                      <a:lumMod val="75000"/>
                    </a:schemeClr>
                  </a:solidFill>
                  <a:latin typeface="Calibri" panose="020F0502020204030204" pitchFamily="34" charset="0"/>
                  <a:cs typeface="Helvetica Neue"/>
                </a:rPr>
                <a:t>MODELLING</a:t>
              </a:r>
            </a:p>
          </p:txBody>
        </p:sp>
        <p:sp>
          <p:nvSpPr>
            <p:cNvPr id="39" name="Freeform 4665" descr="Icon of graph. ">
              <a:extLst>
                <a:ext uri="{FF2B5EF4-FFF2-40B4-BE49-F238E27FC236}">
                  <a16:creationId xmlns:a16="http://schemas.microsoft.com/office/drawing/2014/main" xmlns="" id="{9B4CD63F-2E0B-43CF-AC6A-5BB261154119}"/>
                </a:ext>
              </a:extLst>
            </p:cNvPr>
            <p:cNvSpPr>
              <a:spLocks/>
            </p:cNvSpPr>
            <p:nvPr/>
          </p:nvSpPr>
          <p:spPr bwMode="auto">
            <a:xfrm>
              <a:off x="8059780" y="2198657"/>
              <a:ext cx="555827" cy="620043"/>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339494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Introduction</a:t>
            </a:r>
            <a:endParaRPr lang="en-GB" dirty="0">
              <a:solidFill>
                <a:schemeClr val="accent2"/>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EA0BB2F4-C3AF-415B-84E9-B9B52464C889}"/>
              </a:ext>
            </a:extLst>
          </p:cNvPr>
          <p:cNvSpPr/>
          <p:nvPr/>
        </p:nvSpPr>
        <p:spPr>
          <a:xfrm>
            <a:off x="403809" y="1933235"/>
            <a:ext cx="11518900" cy="2339102"/>
          </a:xfrm>
          <a:prstGeom prst="rect">
            <a:avLst/>
          </a:prstGeom>
        </p:spPr>
        <p:txBody>
          <a:bodyPr wrap="square">
            <a:spAutoFit/>
          </a:bodyPr>
          <a:lstStyle/>
          <a:p>
            <a:pPr algn="just"/>
            <a:r>
              <a:rPr lang="en-GB" sz="3200" dirty="0">
                <a:latin typeface="Arial" panose="020B0604020202020204" pitchFamily="34" charset="0"/>
                <a:cs typeface="Arial" panose="020B0604020202020204" pitchFamily="34" charset="0"/>
              </a:rPr>
              <a:t>Our goal for this project was to use regression techniques in order to estimate the sale price of a house in King County, Washington given the feature and pricing data for around 21,000 houses sold within one year.</a:t>
            </a:r>
            <a:r>
              <a:rPr lang="en-GB" dirty="0"/>
              <a:t/>
            </a:r>
            <a:br>
              <a:rPr lang="en-GB" dirty="0"/>
            </a:br>
            <a:endParaRPr lang="en-GB" dirty="0"/>
          </a:p>
        </p:txBody>
      </p:sp>
    </p:spTree>
    <p:extLst>
      <p:ext uri="{BB962C8B-B14F-4D97-AF65-F5344CB8AC3E}">
        <p14:creationId xmlns:p14="http://schemas.microsoft.com/office/powerpoint/2010/main" xmlns="" val="175594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About Dataset</a:t>
            </a:r>
            <a:endParaRPr lang="en-GB" dirty="0">
              <a:solidFill>
                <a:schemeClr val="accent2"/>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EA0BB2F4-C3AF-415B-84E9-B9B52464C889}"/>
              </a:ext>
            </a:extLst>
          </p:cNvPr>
          <p:cNvSpPr/>
          <p:nvPr/>
        </p:nvSpPr>
        <p:spPr>
          <a:xfrm>
            <a:off x="4331659" y="888206"/>
            <a:ext cx="7602636" cy="4370427"/>
          </a:xfrm>
          <a:prstGeom prst="rect">
            <a:avLst/>
          </a:prstGeom>
        </p:spPr>
        <p:txBody>
          <a:bodyPr wrap="square">
            <a:spAutoFit/>
          </a:bodyPr>
          <a:lstStyle/>
          <a:p>
            <a:pPr marL="285750" indent="-285750">
              <a:buFont typeface="Arial" panose="020B0604020202020204" pitchFamily="34" charset="0"/>
              <a:buChar char="•"/>
            </a:pPr>
            <a:r>
              <a:rPr lang="en-GB" sz="2000" dirty="0" smtClean="0">
                <a:latin typeface="Arial" panose="020B0604020202020204" pitchFamily="34" charset="0"/>
                <a:cs typeface="Arial" panose="020B0604020202020204" pitchFamily="34" charset="0"/>
              </a:rPr>
              <a:t>Our </a:t>
            </a:r>
            <a:r>
              <a:rPr lang="en-GB" sz="2000" dirty="0">
                <a:latin typeface="Arial" panose="020B0604020202020204" pitchFamily="34" charset="0"/>
                <a:cs typeface="Arial" panose="020B0604020202020204" pitchFamily="34" charset="0"/>
              </a:rPr>
              <a:t>dataset contains house sale prices and its features for homes sold in King County, Washington between May 2014 and May 2015.</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King County is the most populous county in Washington and is included in the Seattle-Tacoma-Bellevue metropolitan statistical area. The county is considered the 13th most populous county in the United States.</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There are 21,613 observations in the dataset. </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There are 23 total attributes in the dataset, four of which we derived from current columns. </a:t>
            </a:r>
            <a:r>
              <a:rPr lang="en-GB" dirty="0"/>
              <a:t/>
            </a:r>
            <a:br>
              <a:rPr lang="en-GB" dirty="0"/>
            </a:br>
            <a:endParaRPr lang="en-GB" dirty="0"/>
          </a:p>
        </p:txBody>
      </p:sp>
      <p:pic>
        <p:nvPicPr>
          <p:cNvPr id="3" name="Picture 2">
            <a:extLst>
              <a:ext uri="{FF2B5EF4-FFF2-40B4-BE49-F238E27FC236}">
                <a16:creationId xmlns:a16="http://schemas.microsoft.com/office/drawing/2014/main" xmlns="" id="{CB9D9E58-1BA7-418D-8ECA-67130164CEAE}"/>
              </a:ext>
            </a:extLst>
          </p:cNvPr>
          <p:cNvPicPr>
            <a:picLocks noChangeAspect="1"/>
          </p:cNvPicPr>
          <p:nvPr/>
        </p:nvPicPr>
        <p:blipFill>
          <a:blip r:embed="rId2" cstate="print"/>
          <a:stretch>
            <a:fillRect/>
          </a:stretch>
        </p:blipFill>
        <p:spPr>
          <a:xfrm>
            <a:off x="399854" y="1181064"/>
            <a:ext cx="3659171" cy="3876128"/>
          </a:xfrm>
          <a:prstGeom prst="rect">
            <a:avLst/>
          </a:prstGeom>
        </p:spPr>
      </p:pic>
    </p:spTree>
    <p:extLst>
      <p:ext uri="{BB962C8B-B14F-4D97-AF65-F5344CB8AC3E}">
        <p14:creationId xmlns:p14="http://schemas.microsoft.com/office/powerpoint/2010/main" xmlns="" val="2567081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r"/>
            <a:r>
              <a:rPr lang="en-GB" b="1" dirty="0">
                <a:solidFill>
                  <a:schemeClr val="accent2"/>
                </a:solidFill>
                <a:latin typeface="Arial" panose="020B0604020202020204" pitchFamily="34" charset="0"/>
                <a:cs typeface="Arial" panose="020B0604020202020204" pitchFamily="34" charset="0"/>
              </a:rPr>
              <a:t>Data pre-processing</a:t>
            </a:r>
            <a:endParaRPr lang="en-GB" dirty="0">
              <a:solidFill>
                <a:schemeClr val="accent2"/>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BABA3B45-7F7D-48B3-BA62-9F72D3C09555}"/>
              </a:ext>
            </a:extLst>
          </p:cNvPr>
          <p:cNvSpPr/>
          <p:nvPr/>
        </p:nvSpPr>
        <p:spPr>
          <a:xfrm>
            <a:off x="9583884" y="2559853"/>
            <a:ext cx="2610736" cy="3444797"/>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GB" sz="1100" dirty="0">
                <a:solidFill>
                  <a:schemeClr val="tx1"/>
                </a:solidFill>
                <a:latin typeface="Segoe UI Light (Body)"/>
              </a:rPr>
              <a:t>Outliers were detected and </a:t>
            </a:r>
            <a:r>
              <a:rPr lang="en-GB" sz="1100" dirty="0" err="1">
                <a:solidFill>
                  <a:schemeClr val="tx1"/>
                </a:solidFill>
                <a:latin typeface="Segoe UI Light (Body)"/>
              </a:rPr>
              <a:t>analyzed</a:t>
            </a:r>
            <a:r>
              <a:rPr lang="en-GB" sz="1100" dirty="0">
                <a:solidFill>
                  <a:schemeClr val="tx1"/>
                </a:solidFill>
                <a:latin typeface="Segoe UI Light (Body)"/>
              </a:rPr>
              <a:t> using the Outlier Boxplots. From the outliers boxplot we inferred that the data consists of many outliers for the target variable, Price. However, the outliers for price variable corresponded to outliers for</a:t>
            </a:r>
          </a:p>
          <a:p>
            <a:pPr algn="just"/>
            <a:r>
              <a:rPr lang="en-GB" sz="1100" dirty="0">
                <a:solidFill>
                  <a:schemeClr val="tx1"/>
                </a:solidFill>
                <a:latin typeface="Segoe UI Light (Body)"/>
              </a:rPr>
              <a:t>Number of Bedrooms, Number of Bathrooms and Square Feet Living. On further investigation, we inferred that these outliers correspond to High values of Grade, Condition, and View. Hence, we concluded that these outliers are legitimate outliers and we decided to retain them in the data.</a:t>
            </a:r>
            <a:endParaRPr lang="en-US" sz="1100" dirty="0">
              <a:solidFill>
                <a:schemeClr val="tx1"/>
              </a:solidFill>
              <a:latin typeface="Segoe UI Light (Body)"/>
            </a:endParaRPr>
          </a:p>
        </p:txBody>
      </p:sp>
      <p:sp>
        <p:nvSpPr>
          <p:cNvPr id="6" name="Rectangle 5">
            <a:extLst>
              <a:ext uri="{FF2B5EF4-FFF2-40B4-BE49-F238E27FC236}">
                <a16:creationId xmlns:a16="http://schemas.microsoft.com/office/drawing/2014/main" xmlns="" id="{F351ECDE-B17B-4583-BEFD-AE234CFC6BBA}"/>
              </a:ext>
            </a:extLst>
          </p:cNvPr>
          <p:cNvSpPr/>
          <p:nvPr/>
        </p:nvSpPr>
        <p:spPr>
          <a:xfrm>
            <a:off x="9586505" y="1686054"/>
            <a:ext cx="2605495" cy="874150"/>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dirty="0">
                <a:solidFill>
                  <a:srgbClr val="FFFFFF"/>
                </a:solidFill>
              </a:rPr>
              <a:t>05 - </a:t>
            </a:r>
            <a:r>
              <a:rPr lang="en-GB" sz="2000" b="1" dirty="0">
                <a:solidFill>
                  <a:srgbClr val="FFFFFF"/>
                </a:solidFill>
              </a:rPr>
              <a:t>Outliers</a:t>
            </a:r>
            <a:endParaRPr lang="id-ID" sz="2000" b="1" dirty="0">
              <a:solidFill>
                <a:srgbClr val="FFFFFF"/>
              </a:solidFill>
            </a:endParaRPr>
          </a:p>
        </p:txBody>
      </p:sp>
      <p:sp>
        <p:nvSpPr>
          <p:cNvPr id="7" name="Rectangle 6">
            <a:extLst>
              <a:ext uri="{FF2B5EF4-FFF2-40B4-BE49-F238E27FC236}">
                <a16:creationId xmlns:a16="http://schemas.microsoft.com/office/drawing/2014/main" xmlns="" id="{13656BC2-1C85-41F1-986B-AB85FFF92522}"/>
              </a:ext>
            </a:extLst>
          </p:cNvPr>
          <p:cNvSpPr/>
          <p:nvPr/>
        </p:nvSpPr>
        <p:spPr>
          <a:xfrm>
            <a:off x="7188313" y="2275638"/>
            <a:ext cx="2316480" cy="3729011"/>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100" dirty="0">
                <a:solidFill>
                  <a:schemeClr val="tx1"/>
                </a:solidFill>
                <a:latin typeface="Segoe UI Light (Body)"/>
              </a:rPr>
              <a:t>There are duplicate rows based on the </a:t>
            </a:r>
            <a:r>
              <a:rPr lang="en-US" sz="1100" dirty="0" err="1">
                <a:solidFill>
                  <a:schemeClr val="tx1"/>
                </a:solidFill>
                <a:latin typeface="Segoe UI Light (Body)"/>
              </a:rPr>
              <a:t>cid’s</a:t>
            </a:r>
            <a:r>
              <a:rPr lang="en-US" sz="1100" dirty="0">
                <a:solidFill>
                  <a:schemeClr val="tx1"/>
                </a:solidFill>
                <a:latin typeface="Segoe UI Light (Body)"/>
              </a:rPr>
              <a:t>. </a:t>
            </a:r>
            <a:r>
              <a:rPr lang="en-GB" sz="1100" dirty="0">
                <a:solidFill>
                  <a:schemeClr val="tx1"/>
                </a:solidFill>
                <a:latin typeface="Segoe UI Light (Body)"/>
              </a:rPr>
              <a:t>There are 353 duplicate rows. All these duplicate rows have same values except price. </a:t>
            </a:r>
          </a:p>
          <a:p>
            <a:pPr algn="just"/>
            <a:endParaRPr lang="en-GB" sz="1100" dirty="0">
              <a:solidFill>
                <a:schemeClr val="tx1"/>
              </a:solidFill>
              <a:latin typeface="Segoe UI Light (Body)"/>
            </a:endParaRPr>
          </a:p>
          <a:p>
            <a:pPr algn="just"/>
            <a:r>
              <a:rPr lang="en-GB" sz="1100" dirty="0">
                <a:solidFill>
                  <a:schemeClr val="tx1"/>
                </a:solidFill>
                <a:latin typeface="Segoe UI Light (Body)"/>
              </a:rPr>
              <a:t>Removed the duplicates and the no of observations are 21436 </a:t>
            </a:r>
            <a:endParaRPr lang="en-US" sz="1100" dirty="0">
              <a:solidFill>
                <a:schemeClr val="tx1"/>
              </a:solidFill>
              <a:latin typeface="Segoe UI Light (Body)"/>
            </a:endParaRPr>
          </a:p>
        </p:txBody>
      </p:sp>
      <p:sp>
        <p:nvSpPr>
          <p:cNvPr id="8" name="Rectangle 7">
            <a:extLst>
              <a:ext uri="{FF2B5EF4-FFF2-40B4-BE49-F238E27FC236}">
                <a16:creationId xmlns:a16="http://schemas.microsoft.com/office/drawing/2014/main" xmlns="" id="{722E08BC-B5AD-449B-AF0F-93141575F65E}"/>
              </a:ext>
            </a:extLst>
          </p:cNvPr>
          <p:cNvSpPr/>
          <p:nvPr/>
        </p:nvSpPr>
        <p:spPr>
          <a:xfrm>
            <a:off x="7191189" y="1505615"/>
            <a:ext cx="2670048" cy="874150"/>
          </a:xfrm>
          <a:prstGeom prst="rect">
            <a:avLst/>
          </a:prstGeom>
          <a:solidFill>
            <a:schemeClr val="accent4"/>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GB" sz="2000" b="1" dirty="0">
                <a:solidFill>
                  <a:srgbClr val="FFFFFF"/>
                </a:solidFill>
              </a:rPr>
              <a:t>04-Duplicates</a:t>
            </a:r>
            <a:endParaRPr lang="id-ID" sz="2000" b="1" dirty="0">
              <a:solidFill>
                <a:srgbClr val="FFFFFF"/>
              </a:solidFill>
            </a:endParaRPr>
          </a:p>
        </p:txBody>
      </p:sp>
      <p:sp>
        <p:nvSpPr>
          <p:cNvPr id="9" name="Rectangle 8">
            <a:extLst>
              <a:ext uri="{FF2B5EF4-FFF2-40B4-BE49-F238E27FC236}">
                <a16:creationId xmlns:a16="http://schemas.microsoft.com/office/drawing/2014/main" xmlns="" id="{F83B3158-7DD6-4D95-BE1F-A51AEF2C96E7}"/>
              </a:ext>
            </a:extLst>
          </p:cNvPr>
          <p:cNvSpPr/>
          <p:nvPr/>
        </p:nvSpPr>
        <p:spPr>
          <a:xfrm>
            <a:off x="4795646" y="2102374"/>
            <a:ext cx="2316480" cy="3902275"/>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r>
              <a:rPr lang="en-GB" sz="1100" dirty="0">
                <a:solidFill>
                  <a:schemeClr val="tx1"/>
                </a:solidFill>
                <a:latin typeface="Segoe UI Light (Body)"/>
              </a:rPr>
              <a:t>We checked for missing variables and the dataset didn’t contain any.</a:t>
            </a:r>
          </a:p>
          <a:p>
            <a:endParaRPr lang="en-GB" sz="1100" dirty="0">
              <a:solidFill>
                <a:schemeClr val="tx1"/>
              </a:solidFill>
              <a:latin typeface="Segoe UI Light (Body)"/>
            </a:endParaRPr>
          </a:p>
        </p:txBody>
      </p:sp>
      <p:sp>
        <p:nvSpPr>
          <p:cNvPr id="10" name="Rectangle 9">
            <a:extLst>
              <a:ext uri="{FF2B5EF4-FFF2-40B4-BE49-F238E27FC236}">
                <a16:creationId xmlns:a16="http://schemas.microsoft.com/office/drawing/2014/main" xmlns="" id="{1D058825-8881-413F-8D97-828CCE4577A0}"/>
              </a:ext>
            </a:extLst>
          </p:cNvPr>
          <p:cNvSpPr/>
          <p:nvPr/>
        </p:nvSpPr>
        <p:spPr>
          <a:xfrm>
            <a:off x="4795873" y="1325176"/>
            <a:ext cx="2670048" cy="874150"/>
          </a:xfrm>
          <a:prstGeom prst="rect">
            <a:avLst/>
          </a:prstGeom>
          <a:solidFill>
            <a:schemeClr val="accent3"/>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dirty="0">
                <a:solidFill>
                  <a:srgbClr val="FFFFFF"/>
                </a:solidFill>
              </a:rPr>
              <a:t>03 </a:t>
            </a:r>
            <a:r>
              <a:rPr lang="en-GB" sz="2000" b="1" dirty="0">
                <a:solidFill>
                  <a:srgbClr val="FFFFFF"/>
                </a:solidFill>
              </a:rPr>
              <a:t>– Missing values</a:t>
            </a:r>
            <a:endParaRPr lang="id-ID" sz="2000" b="1" dirty="0">
              <a:solidFill>
                <a:srgbClr val="FFFFFF"/>
              </a:solidFill>
            </a:endParaRPr>
          </a:p>
        </p:txBody>
      </p:sp>
      <p:sp>
        <p:nvSpPr>
          <p:cNvPr id="11" name="Rectangle 10">
            <a:extLst>
              <a:ext uri="{FF2B5EF4-FFF2-40B4-BE49-F238E27FC236}">
                <a16:creationId xmlns:a16="http://schemas.microsoft.com/office/drawing/2014/main" xmlns="" id="{C4104330-40B6-45A9-B185-87BCA8724D0A}"/>
              </a:ext>
            </a:extLst>
          </p:cNvPr>
          <p:cNvSpPr/>
          <p:nvPr/>
        </p:nvSpPr>
        <p:spPr>
          <a:xfrm>
            <a:off x="2400557" y="1929109"/>
            <a:ext cx="2316480" cy="407554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r>
              <a:rPr lang="en-GB" sz="1100" dirty="0">
                <a:solidFill>
                  <a:schemeClr val="tx1"/>
                </a:solidFill>
                <a:latin typeface="Segoe UI Light (Body)"/>
              </a:rPr>
              <a:t>During cleaning and pre-processing, we created four attributes derived from other attributes: </a:t>
            </a:r>
          </a:p>
          <a:p>
            <a:pPr marL="285750" indent="-285750">
              <a:buFont typeface="Arial" panose="020B0604020202020204" pitchFamily="34" charset="0"/>
              <a:buChar char="•"/>
            </a:pPr>
            <a:r>
              <a:rPr lang="en-GB" sz="1100" dirty="0" err="1">
                <a:solidFill>
                  <a:schemeClr val="tx1"/>
                </a:solidFill>
                <a:latin typeface="Segoe UI Light (Body)"/>
              </a:rPr>
              <a:t>sold_year</a:t>
            </a:r>
            <a:endParaRPr lang="en-GB" sz="1100" dirty="0">
              <a:solidFill>
                <a:schemeClr val="tx1"/>
              </a:solidFill>
              <a:latin typeface="Segoe UI Light (Body)"/>
            </a:endParaRPr>
          </a:p>
          <a:p>
            <a:pPr marL="285750" indent="-285750">
              <a:buFont typeface="Arial" panose="020B0604020202020204" pitchFamily="34" charset="0"/>
              <a:buChar char="•"/>
            </a:pPr>
            <a:r>
              <a:rPr lang="en-GB" sz="1100" dirty="0" err="1">
                <a:solidFill>
                  <a:schemeClr val="tx1"/>
                </a:solidFill>
                <a:latin typeface="Segoe UI Light (Body)"/>
              </a:rPr>
              <a:t>sold_month</a:t>
            </a:r>
            <a:endParaRPr lang="en-GB" sz="1100" dirty="0">
              <a:solidFill>
                <a:schemeClr val="tx1"/>
              </a:solidFill>
              <a:latin typeface="Segoe UI Light (Body)"/>
            </a:endParaRPr>
          </a:p>
          <a:p>
            <a:pPr marL="285750" indent="-285750">
              <a:buFont typeface="Arial" panose="020B0604020202020204" pitchFamily="34" charset="0"/>
              <a:buChar char="•"/>
            </a:pPr>
            <a:r>
              <a:rPr lang="en-GB" sz="1100" dirty="0" err="1">
                <a:solidFill>
                  <a:schemeClr val="tx1"/>
                </a:solidFill>
                <a:latin typeface="Segoe UI Light (Body)"/>
              </a:rPr>
              <a:t>house_age</a:t>
            </a:r>
            <a:endParaRPr lang="en-GB" sz="1100" dirty="0">
              <a:solidFill>
                <a:schemeClr val="tx1"/>
              </a:solidFill>
              <a:latin typeface="Segoe UI Light (Body)"/>
            </a:endParaRPr>
          </a:p>
          <a:p>
            <a:pPr marL="285750" indent="-285750">
              <a:buFont typeface="Arial" panose="020B0604020202020204" pitchFamily="34" charset="0"/>
              <a:buChar char="•"/>
            </a:pPr>
            <a:r>
              <a:rPr lang="en-GB" sz="1100" dirty="0" err="1">
                <a:solidFill>
                  <a:schemeClr val="tx1"/>
                </a:solidFill>
                <a:latin typeface="Segoe UI Light (Body)"/>
              </a:rPr>
              <a:t>age_after_renovation</a:t>
            </a:r>
            <a:endParaRPr lang="en-GB" sz="1100" dirty="0">
              <a:solidFill>
                <a:schemeClr val="tx1"/>
              </a:solidFill>
              <a:latin typeface="Segoe UI Light (Body)"/>
            </a:endParaRPr>
          </a:p>
          <a:p>
            <a:endParaRPr lang="en-GB" sz="1100" dirty="0">
              <a:solidFill>
                <a:schemeClr val="tx1"/>
              </a:solidFill>
              <a:latin typeface="Segoe UI Light (Body)"/>
            </a:endParaRPr>
          </a:p>
          <a:p>
            <a:r>
              <a:rPr lang="en-GB" sz="1100" dirty="0">
                <a:solidFill>
                  <a:schemeClr val="tx1"/>
                </a:solidFill>
                <a:latin typeface="Segoe UI Light (Body)"/>
              </a:rPr>
              <a:t>The attribute "price" is the Target variable which also known as dependent variable</a:t>
            </a:r>
          </a:p>
        </p:txBody>
      </p:sp>
      <p:sp>
        <p:nvSpPr>
          <p:cNvPr id="12" name="Rectangle 11">
            <a:extLst>
              <a:ext uri="{FF2B5EF4-FFF2-40B4-BE49-F238E27FC236}">
                <a16:creationId xmlns:a16="http://schemas.microsoft.com/office/drawing/2014/main" xmlns="" id="{9428A76E-6A0D-410D-960A-23D9528BF831}"/>
              </a:ext>
            </a:extLst>
          </p:cNvPr>
          <p:cNvSpPr/>
          <p:nvPr/>
        </p:nvSpPr>
        <p:spPr>
          <a:xfrm>
            <a:off x="2400557" y="1144738"/>
            <a:ext cx="2670048" cy="874150"/>
          </a:xfrm>
          <a:prstGeom prst="rect">
            <a:avLst/>
          </a:prstGeom>
          <a:solidFill>
            <a:schemeClr val="accent5"/>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dirty="0">
                <a:solidFill>
                  <a:srgbClr val="FFFFFF"/>
                </a:solidFill>
              </a:rPr>
              <a:t>02 - </a:t>
            </a:r>
            <a:r>
              <a:rPr lang="en-GB" sz="2000" b="1" dirty="0">
                <a:solidFill>
                  <a:srgbClr val="FFFFFF"/>
                </a:solidFill>
              </a:rPr>
              <a:t>Pre-processing</a:t>
            </a:r>
            <a:endParaRPr lang="id-ID" sz="2000" b="1" dirty="0">
              <a:solidFill>
                <a:srgbClr val="FFFFFF"/>
              </a:solidFill>
            </a:endParaRPr>
          </a:p>
        </p:txBody>
      </p:sp>
      <p:sp>
        <p:nvSpPr>
          <p:cNvPr id="13" name="Rectangle 12">
            <a:extLst>
              <a:ext uri="{FF2B5EF4-FFF2-40B4-BE49-F238E27FC236}">
                <a16:creationId xmlns:a16="http://schemas.microsoft.com/office/drawing/2014/main" xmlns="" id="{788208E9-D903-4DA6-8933-607C2100FDD2}"/>
              </a:ext>
            </a:extLst>
          </p:cNvPr>
          <p:cNvSpPr/>
          <p:nvPr/>
        </p:nvSpPr>
        <p:spPr>
          <a:xfrm>
            <a:off x="14282" y="1762250"/>
            <a:ext cx="2316480" cy="4242399"/>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GB" sz="1100" dirty="0">
                <a:solidFill>
                  <a:schemeClr val="tx1"/>
                </a:solidFill>
                <a:latin typeface="Segoe UI Light (Body)"/>
              </a:rPr>
              <a:t>A majority of the fields found in the King County housing dataset were deemed acceptable for performing our statistical analyses. However, while traversing the data we found that some of the columns needed to have their data types adjusted to meet our needs.</a:t>
            </a:r>
          </a:p>
          <a:p>
            <a:pPr algn="just"/>
            <a:endParaRPr lang="en-GB" sz="1100" dirty="0">
              <a:solidFill>
                <a:schemeClr val="tx1"/>
              </a:solidFill>
              <a:latin typeface="Segoe UI Light (Body)"/>
            </a:endParaRPr>
          </a:p>
          <a:p>
            <a:pPr algn="just"/>
            <a:r>
              <a:rPr lang="en-GB" sz="1100" dirty="0">
                <a:solidFill>
                  <a:schemeClr val="tx1"/>
                </a:solidFill>
                <a:latin typeface="Segoe UI Light (Body)"/>
              </a:rPr>
              <a:t>We found that we needed to create new columns. New columns, essential for analysis, were created by applying new formulae on existing variables.</a:t>
            </a:r>
          </a:p>
          <a:p>
            <a:pPr algn="just"/>
            <a:endParaRPr lang="en-GB" sz="1100" dirty="0">
              <a:solidFill>
                <a:schemeClr val="tx1"/>
              </a:solidFill>
              <a:latin typeface="Segoe UI Light (Body)"/>
            </a:endParaRPr>
          </a:p>
          <a:p>
            <a:pPr algn="just"/>
            <a:r>
              <a:rPr lang="en-GB" sz="1100" dirty="0">
                <a:solidFill>
                  <a:schemeClr val="tx1"/>
                </a:solidFill>
                <a:latin typeface="Segoe UI Light (Body)"/>
              </a:rPr>
              <a:t>Not considering the features </a:t>
            </a:r>
            <a:r>
              <a:rPr lang="en-GB" sz="1100" dirty="0" err="1">
                <a:solidFill>
                  <a:schemeClr val="tx1"/>
                </a:solidFill>
                <a:latin typeface="Segoe UI Light (Body)"/>
              </a:rPr>
              <a:t>cid</a:t>
            </a:r>
            <a:r>
              <a:rPr lang="en-GB" sz="1100" dirty="0">
                <a:solidFill>
                  <a:schemeClr val="tx1"/>
                </a:solidFill>
                <a:latin typeface="Segoe UI Light (Body)"/>
              </a:rPr>
              <a:t> and </a:t>
            </a:r>
            <a:r>
              <a:rPr lang="en-GB" sz="1100" dirty="0" err="1">
                <a:solidFill>
                  <a:schemeClr val="tx1"/>
                </a:solidFill>
                <a:latin typeface="Segoe UI Light (Body)"/>
              </a:rPr>
              <a:t>dayhours</a:t>
            </a:r>
            <a:r>
              <a:rPr lang="en-GB" sz="1100" dirty="0">
                <a:solidFill>
                  <a:schemeClr val="tx1"/>
                </a:solidFill>
                <a:latin typeface="Segoe UI Light (Body)"/>
              </a:rPr>
              <a:t> for Descriptive Stats as will not be of any help in giving value add information</a:t>
            </a:r>
          </a:p>
          <a:p>
            <a:pPr algn="just"/>
            <a:endParaRPr lang="en-US" sz="1100" dirty="0">
              <a:solidFill>
                <a:schemeClr val="tx1"/>
              </a:solidFill>
              <a:latin typeface="Segoe UI Light (Body)"/>
            </a:endParaRPr>
          </a:p>
        </p:txBody>
      </p:sp>
      <p:sp>
        <p:nvSpPr>
          <p:cNvPr id="14" name="Rectangle 13">
            <a:extLst>
              <a:ext uri="{FF2B5EF4-FFF2-40B4-BE49-F238E27FC236}">
                <a16:creationId xmlns:a16="http://schemas.microsoft.com/office/drawing/2014/main" xmlns="" id="{9336F6C7-5DA8-4068-AFBA-82017E3677E0}"/>
              </a:ext>
            </a:extLst>
          </p:cNvPr>
          <p:cNvSpPr/>
          <p:nvPr/>
        </p:nvSpPr>
        <p:spPr>
          <a:xfrm>
            <a:off x="0" y="964299"/>
            <a:ext cx="2675289" cy="874150"/>
          </a:xfrm>
          <a:prstGeom prst="rect">
            <a:avLst/>
          </a:prstGeom>
          <a:solidFill>
            <a:schemeClr val="accent6"/>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888978">
              <a:lnSpc>
                <a:spcPct val="90000"/>
              </a:lnSpc>
              <a:spcBef>
                <a:spcPct val="0"/>
              </a:spcBef>
              <a:spcAft>
                <a:spcPts val="267"/>
              </a:spcAft>
            </a:pPr>
            <a:r>
              <a:rPr lang="en-US" sz="2000" b="1" dirty="0">
                <a:solidFill>
                  <a:srgbClr val="FFFFFF"/>
                </a:solidFill>
              </a:rPr>
              <a:t>01 – </a:t>
            </a:r>
            <a:r>
              <a:rPr lang="en-GB" sz="2000" b="1" dirty="0">
                <a:solidFill>
                  <a:srgbClr val="FFFFFF"/>
                </a:solidFill>
              </a:rPr>
              <a:t>Visual Analysis</a:t>
            </a:r>
            <a:endParaRPr lang="id-ID" sz="2000" b="1" dirty="0">
              <a:solidFill>
                <a:srgbClr val="FFFFFF"/>
              </a:solidFill>
            </a:endParaRPr>
          </a:p>
        </p:txBody>
      </p:sp>
      <p:sp>
        <p:nvSpPr>
          <p:cNvPr id="15" name="Right Triangle 14">
            <a:extLst>
              <a:ext uri="{FF2B5EF4-FFF2-40B4-BE49-F238E27FC236}">
                <a16:creationId xmlns:a16="http://schemas.microsoft.com/office/drawing/2014/main" xmlns="" id="{22A9F2E4-8237-4CA8-BEE6-379E6DEFB7B8}"/>
              </a:ext>
            </a:extLst>
          </p:cNvPr>
          <p:cNvSpPr/>
          <p:nvPr/>
        </p:nvSpPr>
        <p:spPr>
          <a:xfrm rot="5400000">
            <a:off x="2447703" y="1791303"/>
            <a:ext cx="180439" cy="274732"/>
          </a:xfrm>
          <a:prstGeom prst="r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ight Triangle 15">
            <a:extLst>
              <a:ext uri="{FF2B5EF4-FFF2-40B4-BE49-F238E27FC236}">
                <a16:creationId xmlns:a16="http://schemas.microsoft.com/office/drawing/2014/main" xmlns="" id="{47738B73-6117-4178-B2F7-D6057E4F7F51}"/>
              </a:ext>
            </a:extLst>
          </p:cNvPr>
          <p:cNvSpPr/>
          <p:nvPr/>
        </p:nvSpPr>
        <p:spPr>
          <a:xfrm rot="5400000">
            <a:off x="4843020" y="1971087"/>
            <a:ext cx="180439" cy="274732"/>
          </a:xfrm>
          <a:prstGeom prst="rtTriangle">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ight Triangle 16">
            <a:extLst>
              <a:ext uri="{FF2B5EF4-FFF2-40B4-BE49-F238E27FC236}">
                <a16:creationId xmlns:a16="http://schemas.microsoft.com/office/drawing/2014/main" xmlns="" id="{975AF8A9-AACA-4799-9DDD-BA077B2A81BD}"/>
              </a:ext>
            </a:extLst>
          </p:cNvPr>
          <p:cNvSpPr/>
          <p:nvPr/>
        </p:nvSpPr>
        <p:spPr>
          <a:xfrm rot="5400000">
            <a:off x="7238336" y="2151827"/>
            <a:ext cx="180439" cy="274732"/>
          </a:xfrm>
          <a:prstGeom prst="rtTriangl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ight Triangle 17">
            <a:extLst>
              <a:ext uri="{FF2B5EF4-FFF2-40B4-BE49-F238E27FC236}">
                <a16:creationId xmlns:a16="http://schemas.microsoft.com/office/drawing/2014/main" xmlns="" id="{5F81AAB5-DBE9-45B9-B3D4-07A83BCF3855}"/>
              </a:ext>
            </a:extLst>
          </p:cNvPr>
          <p:cNvSpPr/>
          <p:nvPr/>
        </p:nvSpPr>
        <p:spPr>
          <a:xfrm rot="5400000">
            <a:off x="9633652" y="2332267"/>
            <a:ext cx="180439" cy="274732"/>
          </a:xfrm>
          <a:prstGeom prst="rtTriangl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xmlns="" val="638990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Feature Engineering</a:t>
            </a:r>
            <a:endParaRPr lang="en-GB" dirty="0">
              <a:solidFill>
                <a:schemeClr val="accent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E113074C-3A66-456D-B7AB-966B90ABF791}"/>
              </a:ext>
            </a:extLst>
          </p:cNvPr>
          <p:cNvSpPr/>
          <p:nvPr/>
        </p:nvSpPr>
        <p:spPr>
          <a:xfrm>
            <a:off x="4127383" y="1147769"/>
            <a:ext cx="7415868" cy="4801314"/>
          </a:xfrm>
          <a:prstGeom prst="rect">
            <a:avLst/>
          </a:prstGeom>
        </p:spPr>
        <p:txBody>
          <a:bodyPr wrap="square">
            <a:spAutoFit/>
          </a:bodyPr>
          <a:lstStyle/>
          <a:p>
            <a:pPr marL="342900" indent="-342900">
              <a:buClr>
                <a:schemeClr val="accent2"/>
              </a:buClr>
              <a:buFont typeface="Arial" panose="020B0604020202020204" pitchFamily="34" charset="0"/>
              <a:buChar char="•"/>
            </a:pPr>
            <a:r>
              <a:rPr lang="en-GB" dirty="0">
                <a:solidFill>
                  <a:srgbClr val="000000"/>
                </a:solidFill>
                <a:latin typeface="Segoe UI Light (Body)"/>
              </a:rPr>
              <a:t>There are 353 duplicate rows. All these duplicate rows have same values except price. </a:t>
            </a:r>
          </a:p>
          <a:p>
            <a:pPr marL="342900" indent="-342900">
              <a:buClr>
                <a:schemeClr val="accent2"/>
              </a:buClr>
              <a:buFont typeface="Arial" panose="020B0604020202020204" pitchFamily="34" charset="0"/>
              <a:buChar char="•"/>
            </a:pPr>
            <a:r>
              <a:rPr lang="en-GB" dirty="0">
                <a:solidFill>
                  <a:srgbClr val="000000"/>
                </a:solidFill>
                <a:latin typeface="Segoe UI Light (Body)"/>
              </a:rPr>
              <a:t>Basement has the high(60%) percentage of zero values. However when clarified the attribute "basement" is having 0 indicates not every house will have the basement. Hence it is a valid value</a:t>
            </a:r>
          </a:p>
          <a:p>
            <a:pPr marL="342900" indent="-342900">
              <a:buClr>
                <a:schemeClr val="accent2"/>
              </a:buClr>
              <a:buFont typeface="Arial" panose="020B0604020202020204" pitchFamily="34" charset="0"/>
              <a:buChar char="•"/>
            </a:pPr>
            <a:r>
              <a:rPr lang="en-GB" dirty="0">
                <a:solidFill>
                  <a:srgbClr val="000000"/>
                </a:solidFill>
                <a:latin typeface="Segoe UI Light (Body)"/>
              </a:rPr>
              <a:t>The other features such as furnished, year-renovated, coast, sight will have no impact because feature</a:t>
            </a:r>
          </a:p>
          <a:p>
            <a:pPr marL="800100" lvl="1" indent="-342900">
              <a:buClr>
                <a:schemeClr val="accent2"/>
              </a:buClr>
              <a:buFont typeface="Arial" panose="020B0604020202020204" pitchFamily="34" charset="0"/>
              <a:buChar char="•"/>
            </a:pPr>
            <a:r>
              <a:rPr lang="en-GB" dirty="0">
                <a:solidFill>
                  <a:srgbClr val="000000"/>
                </a:solidFill>
                <a:latin typeface="Segoe UI Light (Body)"/>
              </a:rPr>
              <a:t>furnished - Valid option to represent status</a:t>
            </a:r>
          </a:p>
          <a:p>
            <a:pPr marL="800100" lvl="1" indent="-342900">
              <a:buClr>
                <a:schemeClr val="accent2"/>
              </a:buClr>
              <a:buFont typeface="Arial" panose="020B0604020202020204" pitchFamily="34" charset="0"/>
              <a:buChar char="•"/>
            </a:pPr>
            <a:r>
              <a:rPr lang="en-GB" dirty="0">
                <a:solidFill>
                  <a:srgbClr val="000000"/>
                </a:solidFill>
                <a:latin typeface="Segoe UI Light (Body)"/>
              </a:rPr>
              <a:t>Coast - Valid option to represent status</a:t>
            </a:r>
          </a:p>
          <a:p>
            <a:pPr marL="800100" lvl="1" indent="-342900">
              <a:buClr>
                <a:schemeClr val="accent2"/>
              </a:buClr>
              <a:buFont typeface="Arial" panose="020B0604020202020204" pitchFamily="34" charset="0"/>
              <a:buChar char="•"/>
            </a:pPr>
            <a:r>
              <a:rPr lang="en-GB" dirty="0">
                <a:solidFill>
                  <a:srgbClr val="000000"/>
                </a:solidFill>
                <a:latin typeface="Segoe UI Light (Body)"/>
              </a:rPr>
              <a:t>sight - Valid option to represent status </a:t>
            </a:r>
          </a:p>
          <a:p>
            <a:pPr marL="800100" lvl="1" indent="-342900">
              <a:buClr>
                <a:schemeClr val="accent2"/>
              </a:buClr>
              <a:buFont typeface="Arial" panose="020B0604020202020204" pitchFamily="34" charset="0"/>
              <a:buChar char="•"/>
            </a:pPr>
            <a:r>
              <a:rPr lang="en-GB" dirty="0" err="1">
                <a:solidFill>
                  <a:srgbClr val="000000"/>
                </a:solidFill>
                <a:latin typeface="Segoe UI Light (Body)"/>
              </a:rPr>
              <a:t>yr</a:t>
            </a:r>
            <a:r>
              <a:rPr lang="en-GB" dirty="0">
                <a:solidFill>
                  <a:srgbClr val="000000"/>
                </a:solidFill>
                <a:latin typeface="Segoe UI Light (Body)"/>
              </a:rPr>
              <a:t>-renovated - Valid option to represent status</a:t>
            </a:r>
          </a:p>
          <a:p>
            <a:pPr marL="342900" indent="-342900">
              <a:buClr>
                <a:schemeClr val="accent2"/>
              </a:buClr>
              <a:buFont typeface="Arial" panose="020B0604020202020204" pitchFamily="34" charset="0"/>
              <a:buChar char="•"/>
            </a:pPr>
            <a:r>
              <a:rPr lang="en-GB" dirty="0">
                <a:solidFill>
                  <a:srgbClr val="000000"/>
                </a:solidFill>
                <a:latin typeface="Segoe UI Light (Body)"/>
              </a:rPr>
              <a:t>Not considering the features </a:t>
            </a:r>
            <a:r>
              <a:rPr lang="en-GB" dirty="0" err="1">
                <a:solidFill>
                  <a:srgbClr val="000000"/>
                </a:solidFill>
                <a:latin typeface="Segoe UI Light (Body)"/>
              </a:rPr>
              <a:t>cid</a:t>
            </a:r>
            <a:r>
              <a:rPr lang="en-GB" dirty="0">
                <a:solidFill>
                  <a:srgbClr val="000000"/>
                </a:solidFill>
                <a:latin typeface="Segoe UI Light (Body)"/>
              </a:rPr>
              <a:t> and </a:t>
            </a:r>
            <a:r>
              <a:rPr lang="en-GB" dirty="0" err="1">
                <a:solidFill>
                  <a:srgbClr val="000000"/>
                </a:solidFill>
                <a:latin typeface="Segoe UI Light (Body)"/>
              </a:rPr>
              <a:t>dayhours</a:t>
            </a:r>
            <a:r>
              <a:rPr lang="en-GB" dirty="0">
                <a:solidFill>
                  <a:srgbClr val="000000"/>
                </a:solidFill>
                <a:latin typeface="Segoe UI Light (Body)"/>
              </a:rPr>
              <a:t> for Descriptive Stats as will not be of any help in giving value add information.</a:t>
            </a:r>
          </a:p>
          <a:p>
            <a:pPr marL="342900" indent="-342900">
              <a:buClr>
                <a:schemeClr val="accent2"/>
              </a:buClr>
              <a:buFont typeface="Arial" panose="020B0604020202020204" pitchFamily="34" charset="0"/>
              <a:buChar char="•"/>
            </a:pPr>
            <a:r>
              <a:rPr lang="en-GB" dirty="0">
                <a:solidFill>
                  <a:srgbClr val="000000"/>
                </a:solidFill>
                <a:latin typeface="Segoe UI Light (Body)"/>
              </a:rPr>
              <a:t>Majority of houses are not facing the waterfront</a:t>
            </a:r>
          </a:p>
          <a:p>
            <a:pPr marL="342900" indent="-342900">
              <a:buClr>
                <a:schemeClr val="accent2"/>
              </a:buClr>
              <a:buFont typeface="Arial" panose="020B0604020202020204" pitchFamily="34" charset="0"/>
              <a:buChar char="•"/>
            </a:pPr>
            <a:r>
              <a:rPr lang="en-GB" dirty="0">
                <a:solidFill>
                  <a:srgbClr val="000000"/>
                </a:solidFill>
                <a:latin typeface="Segoe UI Light (Body)"/>
              </a:rPr>
              <a:t>Majority of the houses are sold with no customer visits</a:t>
            </a:r>
          </a:p>
          <a:p>
            <a:pPr marL="342900" indent="-342900">
              <a:buClr>
                <a:schemeClr val="accent2"/>
              </a:buClr>
              <a:buFont typeface="Arial" panose="020B0604020202020204" pitchFamily="34" charset="0"/>
              <a:buChar char="•"/>
            </a:pPr>
            <a:r>
              <a:rPr lang="en-GB" dirty="0">
                <a:solidFill>
                  <a:srgbClr val="000000"/>
                </a:solidFill>
                <a:latin typeface="Segoe UI Light (Body)"/>
              </a:rPr>
              <a:t>Majority of the houses belong to condition 3 followed 4 &amp; 5</a:t>
            </a:r>
          </a:p>
          <a:p>
            <a:pPr marL="342900" indent="-342900">
              <a:buClr>
                <a:schemeClr val="accent2"/>
              </a:buClr>
              <a:buFont typeface="Arial" panose="020B0604020202020204" pitchFamily="34" charset="0"/>
              <a:buChar char="•"/>
            </a:pPr>
            <a:r>
              <a:rPr lang="en-GB" dirty="0">
                <a:solidFill>
                  <a:srgbClr val="000000"/>
                </a:solidFill>
                <a:latin typeface="Segoe UI Light (Body)"/>
              </a:rPr>
              <a:t>Most of the houses belong to quality 7 followed by 8</a:t>
            </a:r>
          </a:p>
        </p:txBody>
      </p:sp>
      <p:pic>
        <p:nvPicPr>
          <p:cNvPr id="5122" name="Picture 2">
            <a:extLst>
              <a:ext uri="{FF2B5EF4-FFF2-40B4-BE49-F238E27FC236}">
                <a16:creationId xmlns:a16="http://schemas.microsoft.com/office/drawing/2014/main" xmlns="" id="{5D6D683D-5CF8-4CFB-BAC4-C8101E0EC40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2035" y="2070558"/>
            <a:ext cx="3302222" cy="2174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02359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Price Analysis (target)</a:t>
            </a:r>
            <a:endParaRPr lang="en-GB" dirty="0">
              <a:solidFill>
                <a:schemeClr val="accent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E113074C-3A66-456D-B7AB-966B90ABF791}"/>
              </a:ext>
            </a:extLst>
          </p:cNvPr>
          <p:cNvSpPr/>
          <p:nvPr/>
        </p:nvSpPr>
        <p:spPr>
          <a:xfrm>
            <a:off x="2359592" y="6236805"/>
            <a:ext cx="5029433" cy="369332"/>
          </a:xfrm>
          <a:prstGeom prst="rect">
            <a:avLst/>
          </a:prstGeom>
        </p:spPr>
        <p:txBody>
          <a:bodyPr wrap="square">
            <a:spAutoFit/>
          </a:bodyPr>
          <a:lstStyle/>
          <a:p>
            <a:pPr marL="342900" indent="-342900">
              <a:buClr>
                <a:schemeClr val="accent2"/>
              </a:buClr>
              <a:buFont typeface="Arial" panose="020B0604020202020204" pitchFamily="34" charset="0"/>
              <a:buChar char="•"/>
            </a:pPr>
            <a:r>
              <a:rPr lang="en-GB" dirty="0">
                <a:solidFill>
                  <a:srgbClr val="000000"/>
                </a:solidFill>
                <a:latin typeface="Segoe UI Light (Body)"/>
              </a:rPr>
              <a:t>Sale prices look more normally distributed</a:t>
            </a:r>
          </a:p>
        </p:txBody>
      </p:sp>
      <p:pic>
        <p:nvPicPr>
          <p:cNvPr id="4098" name="Picture 2">
            <a:extLst>
              <a:ext uri="{FF2B5EF4-FFF2-40B4-BE49-F238E27FC236}">
                <a16:creationId xmlns:a16="http://schemas.microsoft.com/office/drawing/2014/main" xmlns="" id="{850E1696-2333-41A3-A86F-9A77A6BE2EC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0846" y="942975"/>
            <a:ext cx="7666926" cy="52938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025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Univariate Analysis</a:t>
            </a:r>
            <a:endParaRPr lang="en-GB" dirty="0">
              <a:solidFill>
                <a:schemeClr val="accent2"/>
              </a:solidFill>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xmlns="" id="{BD7AD7CE-D645-4052-BACB-32278F49EC7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265" y="888206"/>
            <a:ext cx="5263515" cy="544746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E113074C-3A66-456D-B7AB-966B90ABF791}"/>
              </a:ext>
            </a:extLst>
          </p:cNvPr>
          <p:cNvSpPr/>
          <p:nvPr/>
        </p:nvSpPr>
        <p:spPr>
          <a:xfrm>
            <a:off x="6429929" y="1175033"/>
            <a:ext cx="5029433" cy="4524315"/>
          </a:xfrm>
          <a:prstGeom prst="rect">
            <a:avLst/>
          </a:prstGeom>
        </p:spPr>
        <p:txBody>
          <a:bodyPr wrap="square">
            <a:spAutoFit/>
          </a:bodyPr>
          <a:lstStyle/>
          <a:p>
            <a:pPr marL="342900" indent="-342900">
              <a:buClr>
                <a:schemeClr val="accent2"/>
              </a:buClr>
              <a:buFont typeface="Arial" panose="020B0604020202020204" pitchFamily="34" charset="0"/>
              <a:buChar char="•"/>
            </a:pPr>
            <a:r>
              <a:rPr lang="en-GB" dirty="0">
                <a:solidFill>
                  <a:srgbClr val="000000"/>
                </a:solidFill>
                <a:latin typeface="Segoe UI Light (Body)"/>
              </a:rPr>
              <a:t>Majority of houses are not facing the waterfront</a:t>
            </a:r>
          </a:p>
          <a:p>
            <a:pPr marL="342900" indent="-342900">
              <a:buClr>
                <a:schemeClr val="accent2"/>
              </a:buClr>
              <a:buFont typeface="Arial" panose="020B0604020202020204" pitchFamily="34" charset="0"/>
              <a:buChar char="•"/>
            </a:pPr>
            <a:r>
              <a:rPr lang="en-GB" dirty="0">
                <a:solidFill>
                  <a:srgbClr val="000000"/>
                </a:solidFill>
                <a:latin typeface="Segoe UI Light (Body)"/>
              </a:rPr>
              <a:t>Majority of the houses are sold with no customer visits</a:t>
            </a:r>
          </a:p>
          <a:p>
            <a:pPr marL="342900" indent="-342900">
              <a:buClr>
                <a:schemeClr val="accent2"/>
              </a:buClr>
              <a:buFont typeface="Arial" panose="020B0604020202020204" pitchFamily="34" charset="0"/>
              <a:buChar char="•"/>
            </a:pPr>
            <a:r>
              <a:rPr lang="en-GB" dirty="0">
                <a:solidFill>
                  <a:srgbClr val="000000"/>
                </a:solidFill>
                <a:latin typeface="Segoe UI Light (Body)"/>
              </a:rPr>
              <a:t>Majority of the houses belong to condition 3 followed 4 &amp; 5</a:t>
            </a:r>
          </a:p>
          <a:p>
            <a:pPr marL="342900" indent="-342900">
              <a:buClr>
                <a:schemeClr val="accent2"/>
              </a:buClr>
              <a:buFont typeface="Arial" panose="020B0604020202020204" pitchFamily="34" charset="0"/>
              <a:buChar char="•"/>
            </a:pPr>
            <a:r>
              <a:rPr lang="en-GB" dirty="0">
                <a:solidFill>
                  <a:srgbClr val="000000"/>
                </a:solidFill>
                <a:latin typeface="Segoe UI Light (Body)"/>
              </a:rPr>
              <a:t>Most of the houses belong to quality 7 followed by 8</a:t>
            </a:r>
          </a:p>
          <a:p>
            <a:pPr marL="342900" indent="-342900">
              <a:buClr>
                <a:schemeClr val="accent2"/>
              </a:buClr>
              <a:buFont typeface="Arial" panose="020B0604020202020204" pitchFamily="34" charset="0"/>
              <a:buChar char="•"/>
            </a:pPr>
            <a:r>
              <a:rPr lang="en-GB" dirty="0">
                <a:solidFill>
                  <a:srgbClr val="000000"/>
                </a:solidFill>
                <a:latin typeface="Segoe UI Light (Body)"/>
              </a:rPr>
              <a:t>The most often occurrence of floors is 1 and then 2.</a:t>
            </a:r>
          </a:p>
          <a:p>
            <a:pPr marL="342900" indent="-342900">
              <a:buClr>
                <a:schemeClr val="accent2"/>
              </a:buClr>
              <a:buFont typeface="Arial" panose="020B0604020202020204" pitchFamily="34" charset="0"/>
              <a:buChar char="•"/>
            </a:pPr>
            <a:r>
              <a:rPr lang="en-GB" dirty="0">
                <a:solidFill>
                  <a:srgbClr val="000000"/>
                </a:solidFill>
                <a:latin typeface="Segoe UI Light (Body)"/>
              </a:rPr>
              <a:t>2.5 is the most often number of bathrooms in the building, then one bathrooms</a:t>
            </a:r>
          </a:p>
          <a:p>
            <a:pPr marL="342900" indent="-342900">
              <a:buClr>
                <a:schemeClr val="accent2"/>
              </a:buClr>
              <a:buFont typeface="Arial" panose="020B0604020202020204" pitchFamily="34" charset="0"/>
              <a:buChar char="•"/>
            </a:pPr>
            <a:r>
              <a:rPr lang="en-GB" dirty="0">
                <a:solidFill>
                  <a:srgbClr val="000000"/>
                </a:solidFill>
                <a:latin typeface="Segoe UI Light (Body)"/>
              </a:rPr>
              <a:t>Number of bathrooms higher than 3.5 are rare cases as well as 0.75 and 1.25.</a:t>
            </a:r>
          </a:p>
          <a:p>
            <a:pPr marL="342900" indent="-342900">
              <a:buClr>
                <a:schemeClr val="accent2"/>
              </a:buClr>
              <a:buFont typeface="Arial" panose="020B0604020202020204" pitchFamily="34" charset="0"/>
              <a:buChar char="•"/>
            </a:pPr>
            <a:r>
              <a:rPr lang="en-GB" dirty="0">
                <a:solidFill>
                  <a:srgbClr val="000000"/>
                </a:solidFill>
                <a:latin typeface="Segoe UI Light (Body)"/>
              </a:rPr>
              <a:t>we can see that majority of properties do not have a basement</a:t>
            </a:r>
          </a:p>
        </p:txBody>
      </p:sp>
    </p:spTree>
    <p:extLst>
      <p:ext uri="{BB962C8B-B14F-4D97-AF65-F5344CB8AC3E}">
        <p14:creationId xmlns:p14="http://schemas.microsoft.com/office/powerpoint/2010/main" xmlns="" val="2658059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73BAC-7D42-401A-B5D8-B7BB835A4D8C}"/>
              </a:ext>
            </a:extLst>
          </p:cNvPr>
          <p:cNvSpPr>
            <a:spLocks noGrp="1"/>
          </p:cNvSpPr>
          <p:nvPr>
            <p:ph type="title"/>
          </p:nvPr>
        </p:nvSpPr>
        <p:spPr>
          <a:xfrm>
            <a:off x="660400" y="225425"/>
            <a:ext cx="10515600" cy="662781"/>
          </a:xfrm>
        </p:spPr>
        <p:txBody>
          <a:bodyPr>
            <a:normAutofit fontScale="90000"/>
          </a:bodyPr>
          <a:lstStyle/>
          <a:p>
            <a:pPr algn="ctr"/>
            <a:r>
              <a:rPr lang="en-GB" b="1" dirty="0">
                <a:solidFill>
                  <a:schemeClr val="accent2"/>
                </a:solidFill>
                <a:latin typeface="Arial" panose="020B0604020202020204" pitchFamily="34" charset="0"/>
                <a:cs typeface="Arial" panose="020B0604020202020204" pitchFamily="34" charset="0"/>
              </a:rPr>
              <a:t>Multivariate Analysis</a:t>
            </a:r>
            <a:endParaRPr lang="en-GB" dirty="0">
              <a:solidFill>
                <a:schemeClr val="accent2"/>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AF2FC122-CA2C-42F5-837E-4F77AE2EC05A}"/>
              </a:ext>
            </a:extLst>
          </p:cNvPr>
          <p:cNvSpPr/>
          <p:nvPr/>
        </p:nvSpPr>
        <p:spPr>
          <a:xfrm>
            <a:off x="6240783" y="1802815"/>
            <a:ext cx="4608192" cy="3139321"/>
          </a:xfrm>
          <a:prstGeom prst="rect">
            <a:avLst/>
          </a:prstGeom>
        </p:spPr>
        <p:txBody>
          <a:bodyPr wrap="square">
            <a:spAutoFit/>
          </a:bodyPr>
          <a:lstStyle/>
          <a:p>
            <a:r>
              <a:rPr lang="en-GB" b="1" dirty="0">
                <a:latin typeface="Arial-BoldMT"/>
              </a:rPr>
              <a:t>Based on our correlation matrix</a:t>
            </a:r>
          </a:p>
          <a:p>
            <a:r>
              <a:rPr lang="en-GB" dirty="0">
                <a:latin typeface="Arial-BoldMT"/>
              </a:rPr>
              <a:t>The following independent variables</a:t>
            </a:r>
          </a:p>
          <a:p>
            <a:pPr marL="285750" indent="-285750">
              <a:buFont typeface="Arial" panose="020B0604020202020204" pitchFamily="34" charset="0"/>
              <a:buChar char="•"/>
            </a:pPr>
            <a:r>
              <a:rPr lang="en-GB" dirty="0"/>
              <a:t>No of bedrooms</a:t>
            </a:r>
          </a:p>
          <a:p>
            <a:pPr marL="285750" indent="-285750">
              <a:buFont typeface="Arial" panose="020B0604020202020204" pitchFamily="34" charset="0"/>
              <a:buChar char="•"/>
            </a:pPr>
            <a:r>
              <a:rPr lang="en-GB" dirty="0"/>
              <a:t>Bathrooms</a:t>
            </a:r>
          </a:p>
          <a:p>
            <a:pPr marL="285750" indent="-285750">
              <a:buFont typeface="Arial" panose="020B0604020202020204" pitchFamily="34" charset="0"/>
              <a:buChar char="•"/>
            </a:pPr>
            <a:r>
              <a:rPr lang="en-GB" dirty="0"/>
              <a:t>Overall square footage</a:t>
            </a:r>
          </a:p>
          <a:p>
            <a:pPr marL="285750" indent="-285750">
              <a:buFont typeface="Arial" panose="020B0604020202020204" pitchFamily="34" charset="0"/>
              <a:buChar char="•"/>
            </a:pPr>
            <a:r>
              <a:rPr lang="en-GB" dirty="0"/>
              <a:t>Sight visits </a:t>
            </a:r>
          </a:p>
          <a:p>
            <a:pPr marL="285750" indent="-285750">
              <a:buFont typeface="Arial" panose="020B0604020202020204" pitchFamily="34" charset="0"/>
              <a:buChar char="•"/>
            </a:pPr>
            <a:r>
              <a:rPr lang="en-GB" dirty="0"/>
              <a:t>quality</a:t>
            </a:r>
          </a:p>
          <a:p>
            <a:pPr marL="285750" indent="-285750">
              <a:buFont typeface="Arial" panose="020B0604020202020204" pitchFamily="34" charset="0"/>
              <a:buChar char="•"/>
            </a:pPr>
            <a:r>
              <a:rPr lang="en-GB" dirty="0"/>
              <a:t>furnished</a:t>
            </a:r>
          </a:p>
          <a:p>
            <a:r>
              <a:rPr lang="en-GB" b="1" dirty="0"/>
              <a:t>are highly correlated with price</a:t>
            </a:r>
          </a:p>
          <a:p>
            <a:endParaRPr lang="en-GB" b="1" dirty="0"/>
          </a:p>
          <a:p>
            <a:endParaRPr lang="en-GB" dirty="0"/>
          </a:p>
        </p:txBody>
      </p:sp>
      <p:pic>
        <p:nvPicPr>
          <p:cNvPr id="4104" name="Picture 8">
            <a:extLst>
              <a:ext uri="{FF2B5EF4-FFF2-40B4-BE49-F238E27FC236}">
                <a16:creationId xmlns:a16="http://schemas.microsoft.com/office/drawing/2014/main" xmlns="" id="{4EC13001-B91B-452C-99C0-DFE64FF99CC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400" y="1538224"/>
            <a:ext cx="5382893" cy="45213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960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crosoft_Project_Analysis_Presentation Pack.potx" id="{AC7781D2-6DCE-4385-A2F9-141B95078B19}" vid="{C6C96076-4D51-4042-A342-A7D2AA3703F5}"/>
    </a:ext>
  </a:extLst>
</a:theme>
</file>

<file path=docProps/app.xml><?xml version="1.0" encoding="utf-8"?>
<Properties xmlns="http://schemas.openxmlformats.org/officeDocument/2006/extended-properties" xmlns:vt="http://schemas.openxmlformats.org/officeDocument/2006/docPropsVTypes">
  <Template>TM10001104[[fn=Feathered]]</Template>
  <TotalTime>2459</TotalTime>
  <Words>1424</Words>
  <Application>Microsoft Office PowerPoint</Application>
  <PresentationFormat>Custom</PresentationFormat>
  <Paragraphs>202</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1_Office Theme</vt:lpstr>
      <vt:lpstr>Slide 1</vt:lpstr>
      <vt:lpstr>Agenda</vt:lpstr>
      <vt:lpstr>Introduction</vt:lpstr>
      <vt:lpstr>About Dataset</vt:lpstr>
      <vt:lpstr>Data pre-processing</vt:lpstr>
      <vt:lpstr>Feature Engineering</vt:lpstr>
      <vt:lpstr>Price Analysis (target)</vt:lpstr>
      <vt:lpstr>Univariate Analysis</vt:lpstr>
      <vt:lpstr>Multivariate Analysis</vt:lpstr>
      <vt:lpstr>Multivariate Analysis</vt:lpstr>
      <vt:lpstr>Project analysis slide 2</vt:lpstr>
      <vt:lpstr>Project analysis slide 2</vt:lpstr>
      <vt:lpstr>Project analysis slide 2</vt:lpstr>
      <vt:lpstr>Project analysis slide 2</vt:lpstr>
      <vt:lpstr>Project analysis slide 2</vt:lpstr>
      <vt:lpstr>Project analysis slide 2</vt:lpstr>
      <vt:lpstr>Metrics comparison</vt:lpstr>
      <vt:lpstr>Final Gradient Boosting Hyper Parameters</vt:lpstr>
      <vt:lpstr>Prepare data to make new predications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VIJAYKUMARP PATTAR</dc:creator>
  <cp:lastModifiedBy>SRIHARI</cp:lastModifiedBy>
  <cp:revision>92</cp:revision>
  <dcterms:created xsi:type="dcterms:W3CDTF">2019-04-19T04:38:28Z</dcterms:created>
  <dcterms:modified xsi:type="dcterms:W3CDTF">2019-07-14T21:20:34Z</dcterms:modified>
</cp:coreProperties>
</file>