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2199c4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2199c4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2199c40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2199c40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2199c40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2199c40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199c40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2199c40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B31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125" y="4535250"/>
            <a:ext cx="520750" cy="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ethereum based direct debit system for everyone.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B31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Direct Debit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90325" y="500925"/>
            <a:ext cx="4255800" cy="4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 sz="1400">
                <a:solidFill>
                  <a:schemeClr val="lt1"/>
                </a:solidFill>
              </a:rPr>
              <a:t>In high usage today despite some very broken aspects: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 sz="1400">
                <a:solidFill>
                  <a:schemeClr val="lt1"/>
                </a:solidFill>
              </a:rPr>
              <a:t>Domestic transfers only (with </a:t>
            </a:r>
            <a:r>
              <a:rPr lang="en-GB" sz="1400">
                <a:solidFill>
                  <a:schemeClr val="lt1"/>
                </a:solidFill>
              </a:rPr>
              <a:t>exception</a:t>
            </a:r>
            <a:r>
              <a:rPr lang="en-GB" sz="1400">
                <a:solidFill>
                  <a:schemeClr val="lt1"/>
                </a:solidFill>
              </a:rPr>
              <a:t> of some european countries)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 sz="1400">
                <a:solidFill>
                  <a:schemeClr val="lt1"/>
                </a:solidFill>
              </a:rPr>
              <a:t>Payees need to pass some regulatory hoops depending on state</a:t>
            </a:r>
            <a:br>
              <a:rPr lang="en-GB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 sz="1400">
                <a:solidFill>
                  <a:schemeClr val="lt1"/>
                </a:solidFill>
              </a:rPr>
              <a:t>Enabling cross border direct debit provides an easy to use monetization of subscription/per usage </a:t>
            </a:r>
            <a:r>
              <a:rPr lang="en-GB" sz="1400">
                <a:solidFill>
                  <a:schemeClr val="lt1"/>
                </a:solidFill>
              </a:rPr>
              <a:t>businesses</a:t>
            </a:r>
            <a:r>
              <a:rPr lang="en-GB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B31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It Work?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257375" y="500925"/>
            <a:ext cx="46755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Payer authroizes payee to charge his expense account for up to a certain amount of ETH for a certain period of time for a certain number of periods. E.g. charge up to 1ETH from expense account every month for 12 months.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Payee get’s an NFT minted for each period. Granting him rights to charge the expense account once it begins.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In case of a failure to withdraw the NFT of that period becomes transferable.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The transferable NFT can then be sold, auctioned, or used as collateral for a loan.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B31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manage to build?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23050" y="500925"/>
            <a:ext cx="43986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-GB">
                <a:solidFill>
                  <a:srgbClr val="FFFFFF"/>
                </a:solidFill>
              </a:rPr>
              <a:t>Basic functionality is working. Users can: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Issue allowance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Charge according to allowance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Transfer failed to charge allowances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-GB">
                <a:solidFill>
                  <a:srgbClr val="FFFFFF"/>
                </a:solidFill>
              </a:rPr>
              <a:t>Some advanced functionality: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Primer for Dharma integration to use allowance NFT as collateral for loan has been created. Not implemented in the UI due to difficulties with signing with the debt order.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Dutch auction contract for the NFT is written. Not implemented in UI.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-GB">
                <a:solidFill>
                  <a:srgbClr val="FFFFFF"/>
                </a:solidFill>
              </a:rPr>
              <a:t>Underwriter system for accounts is in place. </a:t>
            </a:r>
            <a:r>
              <a:rPr lang="en-GB">
                <a:solidFill>
                  <a:srgbClr val="FFFFFF"/>
                </a:solidFill>
              </a:rPr>
              <a:t>Where there is an underwriter for the whole expense account. T</a:t>
            </a:r>
            <a:r>
              <a:rPr lang="en-GB">
                <a:solidFill>
                  <a:srgbClr val="FFFFFF"/>
                </a:solidFill>
              </a:rPr>
              <a:t>rusted underwriters are being selected by Thetta DAO framework. 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B31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the future hold?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323050" y="500925"/>
            <a:ext cx="43986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-"/>
            </a:pPr>
            <a:r>
              <a:rPr lang="en-GB">
                <a:solidFill>
                  <a:srgbClr val="FFFFFF"/>
                </a:solidFill>
              </a:rPr>
              <a:t>Status chat integration, direct debit via chat!!!</a:t>
            </a:r>
            <a:r>
              <a:rPr lang="en-GB">
                <a:solidFill>
                  <a:srgbClr val="FFFFFF"/>
                </a:solidFill>
              </a:rPr>
              <a:t>  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-GB">
                <a:solidFill>
                  <a:srgbClr val="FFFFFF"/>
                </a:solidFill>
              </a:rPr>
              <a:t>Integrate advanced features into UI.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-GB">
                <a:solidFill>
                  <a:srgbClr val="FFFFFF"/>
                </a:solidFill>
              </a:rPr>
              <a:t>Underwriters creating their own UI and using to give their clients access to direct debit (potentially masking the whole blockchain backend)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