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avenPro-regular.fntdata"/><Relationship Id="rId10" Type="http://schemas.openxmlformats.org/officeDocument/2006/relationships/slide" Target="slides/slide5.xml"/><Relationship Id="rId12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206d29cc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f206d29cc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206d29cc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3f206d29cc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206d29cc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f206d29cc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f206d29cc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3f206d29cc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f206d29cc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3f206d29cc_2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30875" y="95675"/>
            <a:ext cx="8520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i="0" lang="en" sz="45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Street Cred</a:t>
            </a:r>
            <a:endParaRPr sz="11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143013" y="849878"/>
            <a:ext cx="6696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Claims Curated Registry</a:t>
            </a:r>
            <a:endParaRPr sz="11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953" y="1491801"/>
            <a:ext cx="5098624" cy="29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Problems with TCR’s today	</a:t>
            </a:r>
            <a:endParaRPr sz="11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ven Pro"/>
              <a:buChar char="•"/>
            </a:pPr>
            <a:r>
              <a:rPr i="0" lang="en" sz="2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Complex</a:t>
            </a:r>
            <a:endParaRPr sz="1100">
              <a:latin typeface="Maven Pro"/>
              <a:ea typeface="Maven Pro"/>
              <a:cs typeface="Maven Pro"/>
              <a:sym typeface="Maven Pro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Char char="•"/>
            </a:pPr>
            <a:r>
              <a:rPr i="0" lang="en" sz="18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Token Economic models</a:t>
            </a:r>
            <a:endParaRPr sz="1100">
              <a:latin typeface="Maven Pro"/>
              <a:ea typeface="Maven Pro"/>
              <a:cs typeface="Maven Pro"/>
              <a:sym typeface="Maven Pro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Char char="•"/>
            </a:pPr>
            <a:r>
              <a:rPr i="0" lang="en" sz="18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Complex Governance</a:t>
            </a:r>
            <a:endParaRPr sz="1100">
              <a:latin typeface="Maven Pro"/>
              <a:ea typeface="Maven Pro"/>
              <a:cs typeface="Maven Pro"/>
              <a:sym typeface="Maven Pro"/>
            </a:endParaRP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ven Pro"/>
              <a:buChar char="•"/>
            </a:pPr>
            <a:r>
              <a:rPr i="0" lang="en" sz="2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Token not required for all types of registri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es</a:t>
            </a:r>
            <a:br>
              <a:rPr lang="en">
                <a:latin typeface="Maven Pro"/>
                <a:ea typeface="Maven Pro"/>
                <a:cs typeface="Maven Pro"/>
                <a:sym typeface="Maven Pro"/>
              </a:rPr>
            </a:b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ven Pro"/>
              <a:buChar char="•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User experience is often too frictioned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800" y="3032950"/>
            <a:ext cx="1599775" cy="15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Why Claims Curated Registries </a:t>
            </a:r>
            <a:endParaRPr sz="11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ven Pro"/>
              <a:buChar char="•"/>
            </a:pPr>
            <a:r>
              <a:rPr i="0" lang="en" sz="2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Able to enter the registries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for</a:t>
            </a:r>
            <a:r>
              <a:rPr i="0" lang="en" sz="2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the benefit of association, agreed upon by the group.</a:t>
            </a:r>
            <a:endParaRPr i="0" sz="2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ven Pro"/>
              <a:buChar char="•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Simple to use.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171450" lvl="0" marL="1778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ven Pro"/>
              <a:buChar char="•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CCR c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an be interpreted as it’s own decentralized identity, with claims from other CCRs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ven Pro"/>
              <a:buChar char="•"/>
            </a:pPr>
            <a:r>
              <a:rPr i="0" lang="en" sz="2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No tokens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, simple yay or nay claim attesting</a:t>
            </a:r>
            <a:endParaRPr sz="1100">
              <a:latin typeface="Maven Pro"/>
              <a:ea typeface="Maven Pro"/>
              <a:cs typeface="Maven Pro"/>
              <a:sym typeface="Maven Pro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ven Pro"/>
              <a:ea typeface="Maven Pro"/>
              <a:cs typeface="Maven Pro"/>
              <a:sym typeface="Maven Pro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250" y="234850"/>
            <a:ext cx="1072175" cy="10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6549" y="3498900"/>
            <a:ext cx="2210600" cy="14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Technical Components</a:t>
            </a:r>
            <a:endParaRPr sz="11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28650" y="1178726"/>
            <a:ext cx="8115300" cy="3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Font typeface="Maven Pro"/>
              <a:buChar char="•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Uport for UX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ven Pro"/>
              <a:buChar char="•"/>
            </a:pPr>
            <a:r>
              <a:rPr i="0" lang="en" sz="21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ERC780: Ethereum Claims Registry</a:t>
            </a:r>
            <a:endParaRPr i="0" sz="2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aven Pro"/>
              <a:buChar char="•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CCR Factory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•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Create a new CCR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aven Pro"/>
              <a:buChar char="•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CCR Core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•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Add Curators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•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Start Claims Race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•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Vote on Claims Race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•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Revoke Claims Race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75" y="590550"/>
            <a:ext cx="1304925" cy="18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Tangible Future Use Cases</a:t>
            </a:r>
            <a:endParaRPr sz="11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ven Pro"/>
              <a:buChar char="•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Used for smaller case implementations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133350" lvl="1" marL="5207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aven Pro"/>
              <a:buChar char="•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Stating claims on employee status (CV history validated through claims)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133350" lvl="1" marL="5207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aven Pro"/>
              <a:buChar char="•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Award voting (Winner attribute voted into issuance)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133350" lvl="1" marL="5207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aven Pro"/>
              <a:buChar char="•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Simple approved access rights (Claimed valid access)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133350" lvl="1" marL="5207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Maven Pro"/>
              <a:buChar char="•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Invite claims (As a single curator in a personal CCR, I can issue claims on behalf of a party entity as a form of ticket and later on add other curators for the work load)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