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201bb8b8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201bb8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201bb8b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201bb8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201bb8b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201bb8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201bb8b8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201bb8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Curated Ranking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Economically incentivized ranking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77400" y="1671375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Create a truly decentralized consensus-driven tamperproof ranking of items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(blockchain projects)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181850" y="1671375"/>
            <a:ext cx="67803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Economically incentivized token curated ranking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Commit phase</a:t>
            </a:r>
            <a:endParaRPr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11700" y="1184350"/>
            <a:ext cx="85206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Initiate voting for a project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Choose project X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Commit tokens 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Predict this project to go </a:t>
            </a:r>
            <a:r>
              <a:rPr lang="en" sz="3000">
                <a:solidFill>
                  <a:srgbClr val="545454"/>
                </a:solidFill>
                <a:highlight>
                  <a:srgbClr val="FFFFFF"/>
                </a:highlight>
              </a:rPr>
              <a:t>↑ or ↓ in ranking</a:t>
            </a:r>
            <a:endParaRPr sz="30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Char char="-"/>
            </a:pPr>
            <a:r>
              <a:rPr lang="en" sz="3000">
                <a:solidFill>
                  <a:srgbClr val="545454"/>
                </a:solidFill>
                <a:highlight>
                  <a:srgbClr val="FFFFFF"/>
                </a:highlight>
              </a:rPr>
              <a:t>Commit phase duration is specified</a:t>
            </a:r>
            <a:endParaRPr sz="3000"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Voting phase</a:t>
            </a:r>
            <a:endParaRPr/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311700" y="1184350"/>
            <a:ext cx="29469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Other users cast their encrypted votes and stake tokens.</a:t>
            </a:r>
            <a:endParaRPr sz="24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/>
              <a:t>Commision is withheld.</a:t>
            </a:r>
            <a:endParaRPr sz="24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075" y="796325"/>
            <a:ext cx="5453373" cy="387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Reveal phase</a:t>
            </a:r>
            <a:endParaRPr/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311700" y="1184350"/>
            <a:ext cx="85206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/>
              <a:t>Everyone reveal their votes (</a:t>
            </a:r>
            <a:r>
              <a:rPr lang="en" sz="3000">
                <a:solidFill>
                  <a:srgbClr val="545454"/>
                </a:solidFill>
                <a:highlight>
                  <a:srgbClr val="FFFFFF"/>
                </a:highlight>
              </a:rPr>
              <a:t>↑ or ↓) and stake amount. Winning direction is determined.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Movement phase</a:t>
            </a:r>
            <a:endParaRPr/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311700" y="1184350"/>
            <a:ext cx="85206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direction (</a:t>
            </a:r>
            <a:r>
              <a:rPr lang="en" sz="2400">
                <a:solidFill>
                  <a:srgbClr val="545454"/>
                </a:solidFill>
                <a:highlight>
                  <a:srgbClr val="FFFFFF"/>
                </a:highlight>
              </a:rPr>
              <a:t>↑ or ↓)</a:t>
            </a:r>
            <a:r>
              <a:rPr lang="en" sz="2400"/>
              <a:t> is calculated based on overall stakes:</a:t>
            </a:r>
            <a:endParaRPr sz="2400"/>
          </a:p>
          <a:p>
            <a: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Minority voters get their stake back </a:t>
            </a:r>
            <a:r>
              <a:rPr b="1" lang="en" sz="2400"/>
              <a:t>minus commision</a:t>
            </a:r>
            <a:r>
              <a:rPr lang="en" sz="2400"/>
              <a:t>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Majority voters get their stake </a:t>
            </a:r>
            <a:r>
              <a:rPr b="1" lang="en" sz="2400"/>
              <a:t>plus commision</a:t>
            </a:r>
            <a:r>
              <a:rPr lang="en" sz="2400"/>
              <a:t> over the period</a:t>
            </a:r>
            <a:r>
              <a:rPr b="1" lang="en" sz="2400"/>
              <a:t>*</a:t>
            </a:r>
            <a:r>
              <a:rPr lang="en" sz="2400"/>
              <a:t> of ranking position changing.</a:t>
            </a:r>
            <a:endParaRPr sz="24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*Calculated as: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avg(S) =  average of all stakes  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Count</a:t>
            </a:r>
            <a:r>
              <a:rPr baseline="-25000" lang="en"/>
              <a:t>v </a:t>
            </a:r>
            <a:r>
              <a:rPr lang="en"/>
              <a:t>= number of votes during last 24h</a:t>
            </a:r>
            <a:endParaRPr baseline="-250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850" y="3509400"/>
            <a:ext cx="3869650" cy="6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