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0e401ac9b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0e401ac9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0e401ac9b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0e401ac9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Hermes Network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Ether-less transactions executor system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614850" y="1448900"/>
            <a:ext cx="1889849" cy="224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tell me where does it hurt...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50" y="1243762"/>
            <a:ext cx="4043287" cy="3692445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4629804" y="1243327"/>
            <a:ext cx="4214896" cy="3696203"/>
            <a:chOff x="6212550" y="1304875"/>
            <a:chExt cx="2632500" cy="3416400"/>
          </a:xfrm>
        </p:grpSpPr>
        <p:sp>
          <p:nvSpPr>
            <p:cNvPr id="97" name="Google Shape;97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481025" y="1766275"/>
            <a:ext cx="3945300" cy="30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just heard about this thing called “Blockchange” or something, I don’t have any of it currently but I still want to start using it.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have wallet setup on my mobile, laptop, desktop and also on my aquarium control panel, must I really maintain and control balances on all of those devices? What if I lose any of them? What if my aquarium breaks?</a:t>
            </a:r>
            <a:endParaRPr sz="1600"/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5490000" y="1304875"/>
            <a:ext cx="24945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I’m a developer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4687125" y="1766275"/>
            <a:ext cx="4077900" cy="30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want to approach  and onboard users easily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want users to easily install the dapp on multiple devices without worry about keys and balances management on each</a:t>
            </a:r>
            <a:endParaRPr sz="16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1206325" y="1303622"/>
            <a:ext cx="24945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I’m the end user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11700" y="304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solved it - </a:t>
            </a:r>
            <a:r>
              <a:rPr lang="en" sz="1800"/>
              <a:t>Existing capital scenario</a:t>
            </a:r>
            <a:endParaRPr sz="1800"/>
          </a:p>
        </p:txBody>
      </p:sp>
      <p:sp>
        <p:nvSpPr>
          <p:cNvPr id="108" name="Google Shape;108;p15"/>
          <p:cNvSpPr txBox="1"/>
          <p:nvPr/>
        </p:nvSpPr>
        <p:spPr>
          <a:xfrm>
            <a:off x="311700" y="975025"/>
            <a:ext cx="8520600" cy="3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side</a:t>
            </a:r>
            <a:endParaRPr b="1" sz="1800">
              <a:solidFill>
                <a:srgbClr val="0B5394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 sz="1800"/>
              <a:t>S</a:t>
            </a:r>
            <a:r>
              <a:rPr lang="en" sz="1800"/>
              <a:t>etup a safe on a blockchain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 sz="1800"/>
              <a:t>F</a:t>
            </a:r>
            <a:r>
              <a:rPr lang="en" sz="1800"/>
              <a:t>unds its safe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 sz="1800"/>
              <a:t>Adds key to the safe allowing it to operate on the funds stored in that safe</a:t>
            </a:r>
            <a:br>
              <a:rPr lang="en" sz="1800"/>
            </a:b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relays network</a:t>
            </a:r>
            <a:endParaRPr sz="1800"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Whisper based pub/sub mechanism of daemons (“Executors”) that are listening to published messages (ether-less signed transactions) and acting on behalf of the signer by proxying those transactions to the user safe contract (“</a:t>
            </a:r>
            <a:r>
              <a:rPr lang="en" sz="1800"/>
              <a:t>sponsoring</a:t>
            </a:r>
            <a:r>
              <a:rPr lang="en" sz="1800"/>
              <a:t>” the tx) and the safe refunds them for the call (+leftover gas, +extra tip/bounty?).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safe</a:t>
            </a:r>
            <a:br>
              <a:rPr lang="en" sz="1800" u="sng"/>
            </a:br>
            <a:r>
              <a:rPr lang="en" sz="1800"/>
              <a:t>Receiving a call from a relayer, calls the service provider (dapp)</a:t>
            </a:r>
            <a:r>
              <a:rPr lang="en" sz="1800"/>
              <a:t> and refunds the relayer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279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solved it - </a:t>
            </a:r>
            <a:r>
              <a:rPr lang="en" sz="1800"/>
              <a:t>non-e</a:t>
            </a:r>
            <a:r>
              <a:rPr lang="en" sz="1800"/>
              <a:t>xisting capital scenario</a:t>
            </a:r>
            <a:endParaRPr sz="1800"/>
          </a:p>
        </p:txBody>
      </p:sp>
      <p:sp>
        <p:nvSpPr>
          <p:cNvPr id="114" name="Google Shape;114;p16"/>
          <p:cNvSpPr txBox="1"/>
          <p:nvPr/>
        </p:nvSpPr>
        <p:spPr>
          <a:xfrm>
            <a:off x="311700" y="975025"/>
            <a:ext cx="8520600" cy="3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side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Noob user installs metamask (or any other web3 provider)</a:t>
            </a:r>
            <a:br>
              <a:rPr lang="en" sz="1800"/>
            </a:b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Initially sponsoring dapp</a:t>
            </a:r>
            <a:endParaRPr sz="1800" u="sng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Sets a safe for the user and funds it with initial capital to enable relay executors to pick txs for that user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Periodically top-up the safe providing allowance for the user</a:t>
            </a:r>
            <a:br>
              <a:rPr lang="en" sz="1800" u="sng"/>
            </a:br>
            <a:endParaRPr sz="1800"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Relays network</a:t>
            </a:r>
            <a:endParaRPr sz="1800"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As in previous slide</a:t>
            </a:r>
            <a:endParaRPr i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safe</a:t>
            </a:r>
            <a:br>
              <a:rPr lang="en" sz="1800" u="sng"/>
            </a:br>
            <a:r>
              <a:rPr i="1" lang="en" sz="1800"/>
              <a:t>As in previous slide</a:t>
            </a:r>
            <a:endParaRPr sz="18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1084225" y="673125"/>
            <a:ext cx="23151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Happy user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743" y="2023900"/>
            <a:ext cx="3457575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525" y="558925"/>
            <a:ext cx="742000" cy="7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084225" y="1587525"/>
            <a:ext cx="3399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Happy developer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525" y="1473325"/>
            <a:ext cx="742000" cy="7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1008025" y="2501925"/>
            <a:ext cx="3399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Happy executor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25" y="2387725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200" y="152400"/>
            <a:ext cx="30360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