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006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Guire, William" userId="b57b71b3-2582-4369-b5c7-eb94d03fb1e7" providerId="ADAL" clId="{389A940A-33F6-43C3-90C7-3E50C7C84E7E}"/>
    <pc:docChg chg="undo custSel addSld delSld modSld">
      <pc:chgData name="McGuire, William" userId="b57b71b3-2582-4369-b5c7-eb94d03fb1e7" providerId="ADAL" clId="{389A940A-33F6-43C3-90C7-3E50C7C84E7E}" dt="2018-02-18T11:19:16.497" v="2221" actId="1036"/>
      <pc:docMkLst>
        <pc:docMk/>
      </pc:docMkLst>
      <pc:sldChg chg="add del">
        <pc:chgData name="McGuire, William" userId="b57b71b3-2582-4369-b5c7-eb94d03fb1e7" providerId="ADAL" clId="{389A940A-33F6-43C3-90C7-3E50C7C84E7E}" dt="2018-02-18T10:27:48.041" v="2" actId="2696"/>
        <pc:sldMkLst>
          <pc:docMk/>
          <pc:sldMk cId="3377809352" sldId="256"/>
        </pc:sldMkLst>
      </pc:sldChg>
      <pc:sldChg chg="addSp delSp modSp add">
        <pc:chgData name="McGuire, William" userId="b57b71b3-2582-4369-b5c7-eb94d03fb1e7" providerId="ADAL" clId="{389A940A-33F6-43C3-90C7-3E50C7C84E7E}" dt="2018-02-18T11:14:36.629" v="2209" actId="1036"/>
        <pc:sldMkLst>
          <pc:docMk/>
          <pc:sldMk cId="573826110" sldId="257"/>
        </pc:sldMkLst>
        <pc:spChg chg="mod">
          <ac:chgData name="McGuire, William" userId="b57b71b3-2582-4369-b5c7-eb94d03fb1e7" providerId="ADAL" clId="{389A940A-33F6-43C3-90C7-3E50C7C84E7E}" dt="2018-02-18T11:14:36.629" v="2209" actId="1036"/>
          <ac:spMkLst>
            <pc:docMk/>
            <pc:sldMk cId="573826110" sldId="257"/>
            <ac:spMk id="9" creationId="{2FC79326-D257-44C0-BB5F-7F7ADD03F28C}"/>
          </ac:spMkLst>
        </pc:spChg>
        <pc:spChg chg="del">
          <ac:chgData name="McGuire, William" userId="b57b71b3-2582-4369-b5c7-eb94d03fb1e7" providerId="ADAL" clId="{389A940A-33F6-43C3-90C7-3E50C7C84E7E}" dt="2018-02-18T11:14:19.965" v="2181" actId="478"/>
          <ac:spMkLst>
            <pc:docMk/>
            <pc:sldMk cId="573826110" sldId="257"/>
            <ac:spMk id="12" creationId="{D63501FD-4928-4372-9449-DED9F0C80AF8}"/>
          </ac:spMkLst>
        </pc:spChg>
        <pc:spChg chg="del">
          <ac:chgData name="McGuire, William" userId="b57b71b3-2582-4369-b5c7-eb94d03fb1e7" providerId="ADAL" clId="{389A940A-33F6-43C3-90C7-3E50C7C84E7E}" dt="2018-02-18T11:14:19.965" v="2181" actId="478"/>
          <ac:spMkLst>
            <pc:docMk/>
            <pc:sldMk cId="573826110" sldId="257"/>
            <ac:spMk id="13" creationId="{F51D73D5-D697-4130-8C57-A2FA8AD12F9C}"/>
          </ac:spMkLst>
        </pc:spChg>
        <pc:spChg chg="del">
          <ac:chgData name="McGuire, William" userId="b57b71b3-2582-4369-b5c7-eb94d03fb1e7" providerId="ADAL" clId="{389A940A-33F6-43C3-90C7-3E50C7C84E7E}" dt="2018-02-18T11:14:19.965" v="2181" actId="478"/>
          <ac:spMkLst>
            <pc:docMk/>
            <pc:sldMk cId="573826110" sldId="257"/>
            <ac:spMk id="15" creationId="{2BB840A6-94A3-4ADA-ABE6-196CDE86FED4}"/>
          </ac:spMkLst>
        </pc:spChg>
        <pc:spChg chg="del">
          <ac:chgData name="McGuire, William" userId="b57b71b3-2582-4369-b5c7-eb94d03fb1e7" providerId="ADAL" clId="{389A940A-33F6-43C3-90C7-3E50C7C84E7E}" dt="2018-02-18T11:14:19.965" v="2181" actId="478"/>
          <ac:spMkLst>
            <pc:docMk/>
            <pc:sldMk cId="573826110" sldId="257"/>
            <ac:spMk id="16" creationId="{EB487324-F450-4DF3-B26B-05F550D47337}"/>
          </ac:spMkLst>
        </pc:spChg>
        <pc:spChg chg="mod">
          <ac:chgData name="McGuire, William" userId="b57b71b3-2582-4369-b5c7-eb94d03fb1e7" providerId="ADAL" clId="{389A940A-33F6-43C3-90C7-3E50C7C84E7E}" dt="2018-02-18T11:03:08.810" v="987" actId="1035"/>
          <ac:spMkLst>
            <pc:docMk/>
            <pc:sldMk cId="573826110" sldId="257"/>
            <ac:spMk id="17" creationId="{AAB942D6-A9CC-4286-BCDD-8838FB41ED5F}"/>
          </ac:spMkLst>
        </pc:spChg>
        <pc:spChg chg="mod">
          <ac:chgData name="McGuire, William" userId="b57b71b3-2582-4369-b5c7-eb94d03fb1e7" providerId="ADAL" clId="{389A940A-33F6-43C3-90C7-3E50C7C84E7E}" dt="2018-02-18T11:14:36.629" v="2209" actId="1036"/>
          <ac:spMkLst>
            <pc:docMk/>
            <pc:sldMk cId="573826110" sldId="257"/>
            <ac:spMk id="19" creationId="{CFA20CAA-A085-42A8-B9AD-89712BABED39}"/>
          </ac:spMkLst>
        </pc:spChg>
        <pc:spChg chg="del">
          <ac:chgData name="McGuire, William" userId="b57b71b3-2582-4369-b5c7-eb94d03fb1e7" providerId="ADAL" clId="{389A940A-33F6-43C3-90C7-3E50C7C84E7E}" dt="2018-02-18T10:57:54.878" v="846" actId="478"/>
          <ac:spMkLst>
            <pc:docMk/>
            <pc:sldMk cId="573826110" sldId="257"/>
            <ac:spMk id="20" creationId="{C33BF160-F2E3-4E2F-9A7E-EAB4DBF3F02B}"/>
          </ac:spMkLst>
        </pc:spChg>
        <pc:spChg chg="del">
          <ac:chgData name="McGuire, William" userId="b57b71b3-2582-4369-b5c7-eb94d03fb1e7" providerId="ADAL" clId="{389A940A-33F6-43C3-90C7-3E50C7C84E7E}" dt="2018-02-18T10:57:54.878" v="846" actId="478"/>
          <ac:spMkLst>
            <pc:docMk/>
            <pc:sldMk cId="573826110" sldId="257"/>
            <ac:spMk id="22" creationId="{C401907F-6403-482A-81BC-F08CF1EAA2F3}"/>
          </ac:spMkLst>
        </pc:spChg>
        <pc:spChg chg="mod">
          <ac:chgData name="McGuire, William" userId="b57b71b3-2582-4369-b5c7-eb94d03fb1e7" providerId="ADAL" clId="{389A940A-33F6-43C3-90C7-3E50C7C84E7E}" dt="2018-02-18T11:03:08.810" v="987" actId="1035"/>
          <ac:spMkLst>
            <pc:docMk/>
            <pc:sldMk cId="573826110" sldId="257"/>
            <ac:spMk id="23" creationId="{4CD3CDB6-EB20-4C63-91F8-3072EE4BA0F1}"/>
          </ac:spMkLst>
        </pc:spChg>
        <pc:spChg chg="mod">
          <ac:chgData name="McGuire, William" userId="b57b71b3-2582-4369-b5c7-eb94d03fb1e7" providerId="ADAL" clId="{389A940A-33F6-43C3-90C7-3E50C7C84E7E}" dt="2018-02-18T11:03:08.810" v="987" actId="1035"/>
          <ac:spMkLst>
            <pc:docMk/>
            <pc:sldMk cId="573826110" sldId="257"/>
            <ac:spMk id="25" creationId="{964ACAB4-CA92-49A8-82A3-FC52C5DEE1A8}"/>
          </ac:spMkLst>
        </pc:spChg>
        <pc:spChg chg="mod">
          <ac:chgData name="McGuire, William" userId="b57b71b3-2582-4369-b5c7-eb94d03fb1e7" providerId="ADAL" clId="{389A940A-33F6-43C3-90C7-3E50C7C84E7E}" dt="2018-02-18T11:14:36.629" v="2209" actId="1036"/>
          <ac:spMkLst>
            <pc:docMk/>
            <pc:sldMk cId="573826110" sldId="257"/>
            <ac:spMk id="26" creationId="{34129356-715B-47B2-A001-25D27A3A664C}"/>
          </ac:spMkLst>
        </pc:spChg>
        <pc:spChg chg="del">
          <ac:chgData name="McGuire, William" userId="b57b71b3-2582-4369-b5c7-eb94d03fb1e7" providerId="ADAL" clId="{389A940A-33F6-43C3-90C7-3E50C7C84E7E}" dt="2018-02-18T10:57:54.878" v="846" actId="478"/>
          <ac:spMkLst>
            <pc:docMk/>
            <pc:sldMk cId="573826110" sldId="257"/>
            <ac:spMk id="27" creationId="{7DC043B5-E110-487A-9F59-D598692A9F23}"/>
          </ac:spMkLst>
        </pc:spChg>
        <pc:spChg chg="mod">
          <ac:chgData name="McGuire, William" userId="b57b71b3-2582-4369-b5c7-eb94d03fb1e7" providerId="ADAL" clId="{389A940A-33F6-43C3-90C7-3E50C7C84E7E}" dt="2018-02-18T11:14:36.629" v="2209" actId="1036"/>
          <ac:spMkLst>
            <pc:docMk/>
            <pc:sldMk cId="573826110" sldId="257"/>
            <ac:spMk id="28" creationId="{4947501D-CB01-4F7F-9E38-B44793F45933}"/>
          </ac:spMkLst>
        </pc:spChg>
        <pc:grpChg chg="add">
          <ac:chgData name="McGuire, William" userId="b57b71b3-2582-4369-b5c7-eb94d03fb1e7" providerId="ADAL" clId="{389A940A-33F6-43C3-90C7-3E50C7C84E7E}" dt="2018-02-18T11:14:22.402" v="2182"/>
          <ac:grpSpMkLst>
            <pc:docMk/>
            <pc:sldMk cId="573826110" sldId="257"/>
            <ac:grpSpMk id="30" creationId="{1275F224-4461-4E44-BF01-281A0637C2A0}"/>
          </ac:grpSpMkLst>
        </pc:grpChg>
        <pc:picChg chg="mod">
          <ac:chgData name="McGuire, William" userId="b57b71b3-2582-4369-b5c7-eb94d03fb1e7" providerId="ADAL" clId="{389A940A-33F6-43C3-90C7-3E50C7C84E7E}" dt="2018-02-18T11:14:36.629" v="2209" actId="1036"/>
          <ac:picMkLst>
            <pc:docMk/>
            <pc:sldMk cId="573826110" sldId="257"/>
            <ac:picMk id="10" creationId="{72A5A0B8-9716-4363-B205-388DCD3A2F84}"/>
          </ac:picMkLst>
        </pc:picChg>
        <pc:picChg chg="del">
          <ac:chgData name="McGuire, William" userId="b57b71b3-2582-4369-b5c7-eb94d03fb1e7" providerId="ADAL" clId="{389A940A-33F6-43C3-90C7-3E50C7C84E7E}" dt="2018-02-18T11:14:19.965" v="2181" actId="478"/>
          <ac:picMkLst>
            <pc:docMk/>
            <pc:sldMk cId="573826110" sldId="257"/>
            <ac:picMk id="1026" creationId="{0C888112-5814-4D39-A7A8-43EFCC6B2D1C}"/>
          </ac:picMkLst>
        </pc:picChg>
        <pc:cxnChg chg="mod">
          <ac:chgData name="McGuire, William" userId="b57b71b3-2582-4369-b5c7-eb94d03fb1e7" providerId="ADAL" clId="{389A940A-33F6-43C3-90C7-3E50C7C84E7E}" dt="2018-02-18T11:00:10.452" v="883" actId="14100"/>
          <ac:cxnSpMkLst>
            <pc:docMk/>
            <pc:sldMk cId="573826110" sldId="257"/>
            <ac:cxnSpMk id="21" creationId="{785977AE-5500-464E-AB50-C08B5BAEA354}"/>
          </ac:cxnSpMkLst>
        </pc:cxnChg>
        <pc:cxnChg chg="del mod">
          <ac:chgData name="McGuire, William" userId="b57b71b3-2582-4369-b5c7-eb94d03fb1e7" providerId="ADAL" clId="{389A940A-33F6-43C3-90C7-3E50C7C84E7E}" dt="2018-02-18T11:00:12.783" v="884" actId="478"/>
          <ac:cxnSpMkLst>
            <pc:docMk/>
            <pc:sldMk cId="573826110" sldId="257"/>
            <ac:cxnSpMk id="24" creationId="{53B1A6FF-9F4B-47FE-8F60-9211ACC835CC}"/>
          </ac:cxnSpMkLst>
        </pc:cxnChg>
        <pc:cxnChg chg="add mod">
          <ac:chgData name="McGuire, William" userId="b57b71b3-2582-4369-b5c7-eb94d03fb1e7" providerId="ADAL" clId="{389A940A-33F6-43C3-90C7-3E50C7C84E7E}" dt="2018-02-18T11:03:14.868" v="988" actId="1076"/>
          <ac:cxnSpMkLst>
            <pc:docMk/>
            <pc:sldMk cId="573826110" sldId="257"/>
            <ac:cxnSpMk id="29" creationId="{CD373CCC-9C15-4B7C-AEAE-E50222C9B37E}"/>
          </ac:cxnSpMkLst>
        </pc:cxnChg>
      </pc:sldChg>
      <pc:sldChg chg="addSp delSp modSp add">
        <pc:chgData name="McGuire, William" userId="b57b71b3-2582-4369-b5c7-eb94d03fb1e7" providerId="ADAL" clId="{389A940A-33F6-43C3-90C7-3E50C7C84E7E}" dt="2018-02-18T11:17:52.069" v="2210" actId="2711"/>
        <pc:sldMkLst>
          <pc:docMk/>
          <pc:sldMk cId="3304878646" sldId="258"/>
        </pc:sldMkLst>
        <pc:spChg chg="mod">
          <ac:chgData name="McGuire, William" userId="b57b71b3-2582-4369-b5c7-eb94d03fb1e7" providerId="ADAL" clId="{389A940A-33F6-43C3-90C7-3E50C7C84E7E}" dt="2018-02-18T11:03:45.735" v="1030" actId="1035"/>
          <ac:spMkLst>
            <pc:docMk/>
            <pc:sldMk cId="3304878646" sldId="258"/>
            <ac:spMk id="12" creationId="{F267AB6E-D350-4EAF-8587-915FD7A2E2F7}"/>
          </ac:spMkLst>
        </pc:spChg>
        <pc:spChg chg="del">
          <ac:chgData name="McGuire, William" userId="b57b71b3-2582-4369-b5c7-eb94d03fb1e7" providerId="ADAL" clId="{389A940A-33F6-43C3-90C7-3E50C7C84E7E}" dt="2018-02-18T10:54:58.162" v="807" actId="478"/>
          <ac:spMkLst>
            <pc:docMk/>
            <pc:sldMk cId="3304878646" sldId="258"/>
            <ac:spMk id="13" creationId="{F69CEBC5-AFE9-4CA5-A08B-340F861A782E}"/>
          </ac:spMkLst>
        </pc:spChg>
        <pc:spChg chg="del">
          <ac:chgData name="McGuire, William" userId="b57b71b3-2582-4369-b5c7-eb94d03fb1e7" providerId="ADAL" clId="{389A940A-33F6-43C3-90C7-3E50C7C84E7E}" dt="2018-02-18T10:54:58.162" v="807" actId="478"/>
          <ac:spMkLst>
            <pc:docMk/>
            <pc:sldMk cId="3304878646" sldId="258"/>
            <ac:spMk id="23" creationId="{62D5140A-513C-4AA9-A5BF-321CB5B5A448}"/>
          </ac:spMkLst>
        </pc:spChg>
        <pc:spChg chg="del">
          <ac:chgData name="McGuire, William" userId="b57b71b3-2582-4369-b5c7-eb94d03fb1e7" providerId="ADAL" clId="{389A940A-33F6-43C3-90C7-3E50C7C84E7E}" dt="2018-02-18T10:54:58.162" v="807" actId="478"/>
          <ac:spMkLst>
            <pc:docMk/>
            <pc:sldMk cId="3304878646" sldId="258"/>
            <ac:spMk id="27" creationId="{695416FD-4D85-4E03-B9FF-2868A7B4E68A}"/>
          </ac:spMkLst>
        </pc:spChg>
        <pc:spChg chg="mod">
          <ac:chgData name="McGuire, William" userId="b57b71b3-2582-4369-b5c7-eb94d03fb1e7" providerId="ADAL" clId="{389A940A-33F6-43C3-90C7-3E50C7C84E7E}" dt="2018-02-18T11:03:45.735" v="1030" actId="1035"/>
          <ac:spMkLst>
            <pc:docMk/>
            <pc:sldMk cId="3304878646" sldId="258"/>
            <ac:spMk id="28" creationId="{C611CB1D-67BA-4904-898B-F155417E7B0A}"/>
          </ac:spMkLst>
        </pc:spChg>
        <pc:spChg chg="mod">
          <ac:chgData name="McGuire, William" userId="b57b71b3-2582-4369-b5c7-eb94d03fb1e7" providerId="ADAL" clId="{389A940A-33F6-43C3-90C7-3E50C7C84E7E}" dt="2018-02-18T11:03:45.735" v="1030" actId="1035"/>
          <ac:spMkLst>
            <pc:docMk/>
            <pc:sldMk cId="3304878646" sldId="258"/>
            <ac:spMk id="29" creationId="{E5066518-9C1C-40E5-A603-E0B92702E612}"/>
          </ac:spMkLst>
        </pc:spChg>
        <pc:spChg chg="mod">
          <ac:chgData name="McGuire, William" userId="b57b71b3-2582-4369-b5c7-eb94d03fb1e7" providerId="ADAL" clId="{389A940A-33F6-43C3-90C7-3E50C7C84E7E}" dt="2018-02-18T11:03:45.735" v="1030" actId="1035"/>
          <ac:spMkLst>
            <pc:docMk/>
            <pc:sldMk cId="3304878646" sldId="258"/>
            <ac:spMk id="30" creationId="{0E8C3258-E2ED-4CB4-AA28-F059C53CFBA6}"/>
          </ac:spMkLst>
        </pc:spChg>
        <pc:spChg chg="del mod">
          <ac:chgData name="McGuire, William" userId="b57b71b3-2582-4369-b5c7-eb94d03fb1e7" providerId="ADAL" clId="{389A940A-33F6-43C3-90C7-3E50C7C84E7E}" dt="2018-02-18T10:55:11.334" v="810" actId="478"/>
          <ac:spMkLst>
            <pc:docMk/>
            <pc:sldMk cId="3304878646" sldId="258"/>
            <ac:spMk id="40" creationId="{CB4EA55F-DA8A-447E-8A87-0C3BE64133BB}"/>
          </ac:spMkLst>
        </pc:spChg>
        <pc:spChg chg="add del mod">
          <ac:chgData name="McGuire, William" userId="b57b71b3-2582-4369-b5c7-eb94d03fb1e7" providerId="ADAL" clId="{389A940A-33F6-43C3-90C7-3E50C7C84E7E}" dt="2018-02-18T10:56:24.492" v="830"/>
          <ac:spMkLst>
            <pc:docMk/>
            <pc:sldMk cId="3304878646" sldId="258"/>
            <ac:spMk id="42" creationId="{5CACE394-98D3-4999-B4AD-63011E99A649}"/>
          </ac:spMkLst>
        </pc:spChg>
        <pc:spChg chg="add mod">
          <ac:chgData name="McGuire, William" userId="b57b71b3-2582-4369-b5c7-eb94d03fb1e7" providerId="ADAL" clId="{389A940A-33F6-43C3-90C7-3E50C7C84E7E}" dt="2018-02-18T11:17:52.069" v="2210" actId="2711"/>
          <ac:spMkLst>
            <pc:docMk/>
            <pc:sldMk cId="3304878646" sldId="258"/>
            <ac:spMk id="43" creationId="{F1F4B2A6-A855-4A9C-BCE0-57177DA51C00}"/>
          </ac:spMkLst>
        </pc:spChg>
        <pc:spChg chg="add mod">
          <ac:chgData name="McGuire, William" userId="b57b71b3-2582-4369-b5c7-eb94d03fb1e7" providerId="ADAL" clId="{389A940A-33F6-43C3-90C7-3E50C7C84E7E}" dt="2018-02-18T11:17:52.069" v="2210" actId="2711"/>
          <ac:spMkLst>
            <pc:docMk/>
            <pc:sldMk cId="3304878646" sldId="258"/>
            <ac:spMk id="44" creationId="{342E54C2-F54F-4C35-8DC6-4EE9F13E20ED}"/>
          </ac:spMkLst>
        </pc:spChg>
        <pc:spChg chg="add mod">
          <ac:chgData name="McGuire, William" userId="b57b71b3-2582-4369-b5c7-eb94d03fb1e7" providerId="ADAL" clId="{389A940A-33F6-43C3-90C7-3E50C7C84E7E}" dt="2018-02-18T11:17:52.069" v="2210" actId="2711"/>
          <ac:spMkLst>
            <pc:docMk/>
            <pc:sldMk cId="3304878646" sldId="258"/>
            <ac:spMk id="45" creationId="{BBD55358-4AB4-44E7-B431-D144B4F6761F}"/>
          </ac:spMkLst>
        </pc:spChg>
        <pc:grpChg chg="add">
          <ac:chgData name="McGuire, William" userId="b57b71b3-2582-4369-b5c7-eb94d03fb1e7" providerId="ADAL" clId="{389A940A-33F6-43C3-90C7-3E50C7C84E7E}" dt="2018-02-18T10:56:17.967" v="827"/>
          <ac:grpSpMkLst>
            <pc:docMk/>
            <pc:sldMk cId="3304878646" sldId="258"/>
            <ac:grpSpMk id="22" creationId="{03CD6015-509C-4F2A-9B7D-E6891071DB04}"/>
          </ac:grpSpMkLst>
        </pc:grpChg>
        <pc:grpChg chg="del">
          <ac:chgData name="McGuire, William" userId="b57b71b3-2582-4369-b5c7-eb94d03fb1e7" providerId="ADAL" clId="{389A940A-33F6-43C3-90C7-3E50C7C84E7E}" dt="2018-02-18T10:54:58.162" v="807" actId="478"/>
          <ac:grpSpMkLst>
            <pc:docMk/>
            <pc:sldMk cId="3304878646" sldId="258"/>
            <ac:grpSpMk id="31" creationId="{EAAB2615-1820-4919-A703-C438B970ADFF}"/>
          </ac:grpSpMkLst>
        </pc:grpChg>
        <pc:picChg chg="del mod">
          <ac:chgData name="McGuire, William" userId="b57b71b3-2582-4369-b5c7-eb94d03fb1e7" providerId="ADAL" clId="{389A940A-33F6-43C3-90C7-3E50C7C84E7E}" dt="2018-02-18T10:55:06.955" v="809" actId="478"/>
          <ac:picMkLst>
            <pc:docMk/>
            <pc:sldMk cId="3304878646" sldId="258"/>
            <ac:picMk id="2" creationId="{4EDE73EA-389C-4C7A-BEDB-ED8466518129}"/>
          </ac:picMkLst>
        </pc:picChg>
        <pc:picChg chg="add del mod">
          <ac:chgData name="McGuire, William" userId="b57b71b3-2582-4369-b5c7-eb94d03fb1e7" providerId="ADAL" clId="{389A940A-33F6-43C3-90C7-3E50C7C84E7E}" dt="2018-02-18T10:55:38.200" v="814" actId="478"/>
          <ac:picMkLst>
            <pc:docMk/>
            <pc:sldMk cId="3304878646" sldId="258"/>
            <ac:picMk id="3" creationId="{0A34C356-9611-4BBB-B68C-78D8E9C6D12C}"/>
          </ac:picMkLst>
        </pc:picChg>
        <pc:picChg chg="add mod">
          <ac:chgData name="McGuire, William" userId="b57b71b3-2582-4369-b5c7-eb94d03fb1e7" providerId="ADAL" clId="{389A940A-33F6-43C3-90C7-3E50C7C84E7E}" dt="2018-02-18T11:03:50.722" v="1049" actId="1035"/>
          <ac:picMkLst>
            <pc:docMk/>
            <pc:sldMk cId="3304878646" sldId="258"/>
            <ac:picMk id="8194" creationId="{1E8511CE-D753-4852-871A-74674F151BE3}"/>
          </ac:picMkLst>
        </pc:picChg>
        <pc:picChg chg="add del mod">
          <ac:chgData name="McGuire, William" userId="b57b71b3-2582-4369-b5c7-eb94d03fb1e7" providerId="ADAL" clId="{389A940A-33F6-43C3-90C7-3E50C7C84E7E}" dt="2018-02-18T10:55:40.709" v="817" actId="478"/>
          <ac:picMkLst>
            <pc:docMk/>
            <pc:sldMk cId="3304878646" sldId="258"/>
            <ac:picMk id="8196" creationId="{00BA7FAF-F4A3-4694-931E-3EA1F96C0AFC}"/>
          </ac:picMkLst>
        </pc:picChg>
        <pc:picChg chg="add mod">
          <ac:chgData name="McGuire, William" userId="b57b71b3-2582-4369-b5c7-eb94d03fb1e7" providerId="ADAL" clId="{389A940A-33F6-43C3-90C7-3E50C7C84E7E}" dt="2018-02-18T11:03:50.722" v="1049" actId="1035"/>
          <ac:picMkLst>
            <pc:docMk/>
            <pc:sldMk cId="3304878646" sldId="258"/>
            <ac:picMk id="8198" creationId="{165F8C51-8A30-4873-BB0A-56B8E0044A3F}"/>
          </ac:picMkLst>
        </pc:picChg>
        <pc:picChg chg="add mod">
          <ac:chgData name="McGuire, William" userId="b57b71b3-2582-4369-b5c7-eb94d03fb1e7" providerId="ADAL" clId="{389A940A-33F6-43C3-90C7-3E50C7C84E7E}" dt="2018-02-18T11:03:50.722" v="1049" actId="1035"/>
          <ac:picMkLst>
            <pc:docMk/>
            <pc:sldMk cId="3304878646" sldId="258"/>
            <ac:picMk id="8200" creationId="{0BC02365-27A1-4EE2-BFAB-D393D0BB9345}"/>
          </ac:picMkLst>
        </pc:picChg>
      </pc:sldChg>
      <pc:sldChg chg="addSp delSp modSp add">
        <pc:chgData name="McGuire, William" userId="b57b71b3-2582-4369-b5c7-eb94d03fb1e7" providerId="ADAL" clId="{389A940A-33F6-43C3-90C7-3E50C7C84E7E}" dt="2018-02-18T10:54:45.853" v="806" actId="20577"/>
        <pc:sldMkLst>
          <pc:docMk/>
          <pc:sldMk cId="4126119326" sldId="259"/>
        </pc:sldMkLst>
        <pc:spChg chg="del">
          <ac:chgData name="McGuire, William" userId="b57b71b3-2582-4369-b5c7-eb94d03fb1e7" providerId="ADAL" clId="{389A940A-33F6-43C3-90C7-3E50C7C84E7E}" dt="2018-02-18T10:54:25.812" v="762" actId="478"/>
          <ac:spMkLst>
            <pc:docMk/>
            <pc:sldMk cId="4126119326" sldId="259"/>
            <ac:spMk id="13" creationId="{F69CEBC5-AFE9-4CA5-A08B-340F861A782E}"/>
          </ac:spMkLst>
        </pc:spChg>
        <pc:spChg chg="del">
          <ac:chgData name="McGuire, William" userId="b57b71b3-2582-4369-b5c7-eb94d03fb1e7" providerId="ADAL" clId="{389A940A-33F6-43C3-90C7-3E50C7C84E7E}" dt="2018-02-18T10:54:25.812" v="762" actId="478"/>
          <ac:spMkLst>
            <pc:docMk/>
            <pc:sldMk cId="4126119326" sldId="259"/>
            <ac:spMk id="18" creationId="{6283EDB9-7193-42E4-947A-6889F1FCC8F3}"/>
          </ac:spMkLst>
        </pc:spChg>
        <pc:spChg chg="mod">
          <ac:chgData name="McGuire, William" userId="b57b71b3-2582-4369-b5c7-eb94d03fb1e7" providerId="ADAL" clId="{389A940A-33F6-43C3-90C7-3E50C7C84E7E}" dt="2018-02-18T10:54:15.390" v="758" actId="14100"/>
          <ac:spMkLst>
            <pc:docMk/>
            <pc:sldMk cId="4126119326" sldId="259"/>
            <ac:spMk id="19" creationId="{5F8927A8-ECF6-4873-B61D-03C179A7820A}"/>
          </ac:spMkLst>
        </pc:spChg>
        <pc:spChg chg="del">
          <ac:chgData name="McGuire, William" userId="b57b71b3-2582-4369-b5c7-eb94d03fb1e7" providerId="ADAL" clId="{389A940A-33F6-43C3-90C7-3E50C7C84E7E}" dt="2018-02-18T10:54:25.812" v="762" actId="478"/>
          <ac:spMkLst>
            <pc:docMk/>
            <pc:sldMk cId="4126119326" sldId="259"/>
            <ac:spMk id="23" creationId="{62D5140A-513C-4AA9-A5BF-321CB5B5A448}"/>
          </ac:spMkLst>
        </pc:spChg>
        <pc:spChg chg="add mod">
          <ac:chgData name="McGuire, William" userId="b57b71b3-2582-4369-b5c7-eb94d03fb1e7" providerId="ADAL" clId="{389A940A-33F6-43C3-90C7-3E50C7C84E7E}" dt="2018-02-18T10:54:45.853" v="806" actId="20577"/>
          <ac:spMkLst>
            <pc:docMk/>
            <pc:sldMk cId="4126119326" sldId="259"/>
            <ac:spMk id="25" creationId="{A3BB28B9-ACDA-4C34-903B-BDA900C5871C}"/>
          </ac:spMkLst>
        </pc:spChg>
        <pc:grpChg chg="add">
          <ac:chgData name="McGuire, William" userId="b57b71b3-2582-4369-b5c7-eb94d03fb1e7" providerId="ADAL" clId="{389A940A-33F6-43C3-90C7-3E50C7C84E7E}" dt="2018-02-18T10:54:25.930" v="763"/>
          <ac:grpSpMkLst>
            <pc:docMk/>
            <pc:sldMk cId="4126119326" sldId="259"/>
            <ac:grpSpMk id="14" creationId="{40FD2500-B393-40CD-8550-99A7C65B9845}"/>
          </ac:grpSpMkLst>
        </pc:grpChg>
        <pc:grpChg chg="del">
          <ac:chgData name="McGuire, William" userId="b57b71b3-2582-4369-b5c7-eb94d03fb1e7" providerId="ADAL" clId="{389A940A-33F6-43C3-90C7-3E50C7C84E7E}" dt="2018-02-18T10:54:25.812" v="762" actId="478"/>
          <ac:grpSpMkLst>
            <pc:docMk/>
            <pc:sldMk cId="4126119326" sldId="259"/>
            <ac:grpSpMk id="31" creationId="{EAAB2615-1820-4919-A703-C438B970ADFF}"/>
          </ac:grpSpMkLst>
        </pc:grpChg>
        <pc:picChg chg="mod">
          <ac:chgData name="McGuire, William" userId="b57b71b3-2582-4369-b5c7-eb94d03fb1e7" providerId="ADAL" clId="{389A940A-33F6-43C3-90C7-3E50C7C84E7E}" dt="2018-02-18T10:54:22.501" v="761" actId="1076"/>
          <ac:picMkLst>
            <pc:docMk/>
            <pc:sldMk cId="4126119326" sldId="259"/>
            <ac:picMk id="3" creationId="{B748BB3D-27D0-47B8-84A5-76A21AF39B93}"/>
          </ac:picMkLst>
        </pc:picChg>
      </pc:sldChg>
      <pc:sldChg chg="addSp delSp modSp add">
        <pc:chgData name="McGuire, William" userId="b57b71b3-2582-4369-b5c7-eb94d03fb1e7" providerId="ADAL" clId="{389A940A-33F6-43C3-90C7-3E50C7C84E7E}" dt="2018-02-18T10:53:31.717" v="755" actId="1076"/>
        <pc:sldMkLst>
          <pc:docMk/>
          <pc:sldMk cId="1719427735" sldId="260"/>
        </pc:sldMkLst>
        <pc:spChg chg="mod">
          <ac:chgData name="McGuire, William" userId="b57b71b3-2582-4369-b5c7-eb94d03fb1e7" providerId="ADAL" clId="{389A940A-33F6-43C3-90C7-3E50C7C84E7E}" dt="2018-02-18T10:53:22.928" v="752" actId="14100"/>
          <ac:spMkLst>
            <pc:docMk/>
            <pc:sldMk cId="1719427735" sldId="260"/>
            <ac:spMk id="5" creationId="{C6B49CC5-099C-4685-BF63-304EB3D8477C}"/>
          </ac:spMkLst>
        </pc:spChg>
        <pc:spChg chg="del">
          <ac:chgData name="McGuire, William" userId="b57b71b3-2582-4369-b5c7-eb94d03fb1e7" providerId="ADAL" clId="{389A940A-33F6-43C3-90C7-3E50C7C84E7E}" dt="2018-02-18T10:52:55.969" v="730" actId="478"/>
          <ac:spMkLst>
            <pc:docMk/>
            <pc:sldMk cId="1719427735" sldId="260"/>
            <ac:spMk id="13" creationId="{F69CEBC5-AFE9-4CA5-A08B-340F861A782E}"/>
          </ac:spMkLst>
        </pc:spChg>
        <pc:spChg chg="del">
          <ac:chgData name="McGuire, William" userId="b57b71b3-2582-4369-b5c7-eb94d03fb1e7" providerId="ADAL" clId="{389A940A-33F6-43C3-90C7-3E50C7C84E7E}" dt="2018-02-18T10:52:55.969" v="730" actId="478"/>
          <ac:spMkLst>
            <pc:docMk/>
            <pc:sldMk cId="1719427735" sldId="260"/>
            <ac:spMk id="18" creationId="{B05B9785-6CE9-4578-BCC1-6DC345F554E2}"/>
          </ac:spMkLst>
        </pc:spChg>
        <pc:spChg chg="del">
          <ac:chgData name="McGuire, William" userId="b57b71b3-2582-4369-b5c7-eb94d03fb1e7" providerId="ADAL" clId="{389A940A-33F6-43C3-90C7-3E50C7C84E7E}" dt="2018-02-18T10:52:55.969" v="730" actId="478"/>
          <ac:spMkLst>
            <pc:docMk/>
            <pc:sldMk cId="1719427735" sldId="260"/>
            <ac:spMk id="23" creationId="{62D5140A-513C-4AA9-A5BF-321CB5B5A448}"/>
          </ac:spMkLst>
        </pc:spChg>
        <pc:spChg chg="add mod">
          <ac:chgData name="McGuire, William" userId="b57b71b3-2582-4369-b5c7-eb94d03fb1e7" providerId="ADAL" clId="{389A940A-33F6-43C3-90C7-3E50C7C84E7E}" dt="2018-02-18T10:53:06.514" v="747" actId="20577"/>
          <ac:spMkLst>
            <pc:docMk/>
            <pc:sldMk cId="1719427735" sldId="260"/>
            <ac:spMk id="24" creationId="{417BAD51-1DBD-45F4-BB83-CCB1AB53E9DC}"/>
          </ac:spMkLst>
        </pc:spChg>
        <pc:spChg chg="del">
          <ac:chgData name="McGuire, William" userId="b57b71b3-2582-4369-b5c7-eb94d03fb1e7" providerId="ADAL" clId="{389A940A-33F6-43C3-90C7-3E50C7C84E7E}" dt="2018-02-18T10:52:55.969" v="730" actId="478"/>
          <ac:spMkLst>
            <pc:docMk/>
            <pc:sldMk cId="1719427735" sldId="260"/>
            <ac:spMk id="27" creationId="{695416FD-4D85-4E03-B9FF-2868A7B4E68A}"/>
          </ac:spMkLst>
        </pc:spChg>
        <pc:grpChg chg="add">
          <ac:chgData name="McGuire, William" userId="b57b71b3-2582-4369-b5c7-eb94d03fb1e7" providerId="ADAL" clId="{389A940A-33F6-43C3-90C7-3E50C7C84E7E}" dt="2018-02-18T10:53:02.307" v="731"/>
          <ac:grpSpMkLst>
            <pc:docMk/>
            <pc:sldMk cId="1719427735" sldId="260"/>
            <ac:grpSpMk id="14" creationId="{0F57179A-8D8B-48CF-BB46-99FCDAE05424}"/>
          </ac:grpSpMkLst>
        </pc:grpChg>
        <pc:grpChg chg="del">
          <ac:chgData name="McGuire, William" userId="b57b71b3-2582-4369-b5c7-eb94d03fb1e7" providerId="ADAL" clId="{389A940A-33F6-43C3-90C7-3E50C7C84E7E}" dt="2018-02-18T10:52:55.969" v="730" actId="478"/>
          <ac:grpSpMkLst>
            <pc:docMk/>
            <pc:sldMk cId="1719427735" sldId="260"/>
            <ac:grpSpMk id="31" creationId="{EAAB2615-1820-4919-A703-C438B970ADFF}"/>
          </ac:grpSpMkLst>
        </pc:grpChg>
        <pc:picChg chg="mod">
          <ac:chgData name="McGuire, William" userId="b57b71b3-2582-4369-b5c7-eb94d03fb1e7" providerId="ADAL" clId="{389A940A-33F6-43C3-90C7-3E50C7C84E7E}" dt="2018-02-18T10:53:31.717" v="755" actId="1076"/>
          <ac:picMkLst>
            <pc:docMk/>
            <pc:sldMk cId="1719427735" sldId="260"/>
            <ac:picMk id="3" creationId="{9ED70D52-4A64-4E45-A76D-CB2F60D8E83F}"/>
          </ac:picMkLst>
        </pc:picChg>
      </pc:sldChg>
      <pc:sldChg chg="addSp delSp modSp add">
        <pc:chgData name="McGuire, William" userId="b57b71b3-2582-4369-b5c7-eb94d03fb1e7" providerId="ADAL" clId="{389A940A-33F6-43C3-90C7-3E50C7C84E7E}" dt="2018-02-18T11:19:02.707" v="2218" actId="1076"/>
        <pc:sldMkLst>
          <pc:docMk/>
          <pc:sldMk cId="44050594" sldId="261"/>
        </pc:sldMkLst>
        <pc:spChg chg="add mod">
          <ac:chgData name="McGuire, William" userId="b57b71b3-2582-4369-b5c7-eb94d03fb1e7" providerId="ADAL" clId="{389A940A-33F6-43C3-90C7-3E50C7C84E7E}" dt="2018-02-18T10:51:15.211" v="666"/>
          <ac:spMkLst>
            <pc:docMk/>
            <pc:sldMk cId="44050594" sldId="261"/>
            <ac:spMk id="2" creationId="{8A03C24C-FC9C-4176-AC17-B8D60E28AB31}"/>
          </ac:spMkLst>
        </pc:spChg>
        <pc:spChg chg="del">
          <ac:chgData name="McGuire, William" userId="b57b71b3-2582-4369-b5c7-eb94d03fb1e7" providerId="ADAL" clId="{389A940A-33F6-43C3-90C7-3E50C7C84E7E}" dt="2018-02-18T10:49:25.271" v="636" actId="478"/>
          <ac:spMkLst>
            <pc:docMk/>
            <pc:sldMk cId="44050594" sldId="261"/>
            <ac:spMk id="13" creationId="{F69CEBC5-AFE9-4CA5-A08B-340F861A782E}"/>
          </ac:spMkLst>
        </pc:spChg>
        <pc:spChg chg="mod">
          <ac:chgData name="McGuire, William" userId="b57b71b3-2582-4369-b5c7-eb94d03fb1e7" providerId="ADAL" clId="{389A940A-33F6-43C3-90C7-3E50C7C84E7E}" dt="2018-02-18T11:19:02.707" v="2218" actId="1076"/>
          <ac:spMkLst>
            <pc:docMk/>
            <pc:sldMk cId="44050594" sldId="261"/>
            <ac:spMk id="21" creationId="{754783BB-DF18-4496-BFA8-F59165A25799}"/>
          </ac:spMkLst>
        </pc:spChg>
        <pc:spChg chg="mod">
          <ac:chgData name="McGuire, William" userId="b57b71b3-2582-4369-b5c7-eb94d03fb1e7" providerId="ADAL" clId="{389A940A-33F6-43C3-90C7-3E50C7C84E7E}" dt="2018-02-18T11:19:02.707" v="2218" actId="1076"/>
          <ac:spMkLst>
            <pc:docMk/>
            <pc:sldMk cId="44050594" sldId="261"/>
            <ac:spMk id="22" creationId="{84B49664-D256-4706-943E-2FDDECDFAB4C}"/>
          </ac:spMkLst>
        </pc:spChg>
        <pc:spChg chg="del">
          <ac:chgData name="McGuire, William" userId="b57b71b3-2582-4369-b5c7-eb94d03fb1e7" providerId="ADAL" clId="{389A940A-33F6-43C3-90C7-3E50C7C84E7E}" dt="2018-02-18T10:49:25.271" v="636" actId="478"/>
          <ac:spMkLst>
            <pc:docMk/>
            <pc:sldMk cId="44050594" sldId="261"/>
            <ac:spMk id="23" creationId="{62D5140A-513C-4AA9-A5BF-321CB5B5A448}"/>
          </ac:spMkLst>
        </pc:spChg>
        <pc:spChg chg="mod">
          <ac:chgData name="McGuire, William" userId="b57b71b3-2582-4369-b5c7-eb94d03fb1e7" providerId="ADAL" clId="{389A940A-33F6-43C3-90C7-3E50C7C84E7E}" dt="2018-02-18T11:19:02.707" v="2218" actId="1076"/>
          <ac:spMkLst>
            <pc:docMk/>
            <pc:sldMk cId="44050594" sldId="261"/>
            <ac:spMk id="24" creationId="{04A42B12-12C3-498D-94EE-45B619ABD773}"/>
          </ac:spMkLst>
        </pc:spChg>
        <pc:spChg chg="del mod">
          <ac:chgData name="McGuire, William" userId="b57b71b3-2582-4369-b5c7-eb94d03fb1e7" providerId="ADAL" clId="{389A940A-33F6-43C3-90C7-3E50C7C84E7E}" dt="2018-02-18T10:49:45.137" v="641" actId="478"/>
          <ac:spMkLst>
            <pc:docMk/>
            <pc:sldMk cId="44050594" sldId="261"/>
            <ac:spMk id="25" creationId="{0909E16D-DBED-433D-A771-DF651DE4E434}"/>
          </ac:spMkLst>
        </pc:spChg>
        <pc:spChg chg="del">
          <ac:chgData name="McGuire, William" userId="b57b71b3-2582-4369-b5c7-eb94d03fb1e7" providerId="ADAL" clId="{389A940A-33F6-43C3-90C7-3E50C7C84E7E}" dt="2018-02-18T10:49:25.271" v="636" actId="478"/>
          <ac:spMkLst>
            <pc:docMk/>
            <pc:sldMk cId="44050594" sldId="261"/>
            <ac:spMk id="27" creationId="{695416FD-4D85-4E03-B9FF-2868A7B4E68A}"/>
          </ac:spMkLst>
        </pc:spChg>
        <pc:spChg chg="del">
          <ac:chgData name="McGuire, William" userId="b57b71b3-2582-4369-b5c7-eb94d03fb1e7" providerId="ADAL" clId="{389A940A-33F6-43C3-90C7-3E50C7C84E7E}" dt="2018-02-18T10:49:25.271" v="636" actId="478"/>
          <ac:spMkLst>
            <pc:docMk/>
            <pc:sldMk cId="44050594" sldId="261"/>
            <ac:spMk id="30" creationId="{0E8C3258-E2ED-4CB4-AA28-F059C53CFBA6}"/>
          </ac:spMkLst>
        </pc:spChg>
        <pc:spChg chg="del">
          <ac:chgData name="McGuire, William" userId="b57b71b3-2582-4369-b5c7-eb94d03fb1e7" providerId="ADAL" clId="{389A940A-33F6-43C3-90C7-3E50C7C84E7E}" dt="2018-02-18T10:49:42.472" v="640" actId="478"/>
          <ac:spMkLst>
            <pc:docMk/>
            <pc:sldMk cId="44050594" sldId="261"/>
            <ac:spMk id="40" creationId="{CB4EA55F-DA8A-447E-8A87-0C3BE64133BB}"/>
          </ac:spMkLst>
        </pc:spChg>
        <pc:spChg chg="add mod">
          <ac:chgData name="McGuire, William" userId="b57b71b3-2582-4369-b5c7-eb94d03fb1e7" providerId="ADAL" clId="{389A940A-33F6-43C3-90C7-3E50C7C84E7E}" dt="2018-02-18T10:49:48.647" v="649" actId="20577"/>
          <ac:spMkLst>
            <pc:docMk/>
            <pc:sldMk cId="44050594" sldId="261"/>
            <ac:spMk id="41" creationId="{14DBDEDB-563B-43A5-9C07-FE947F06AD2A}"/>
          </ac:spMkLst>
        </pc:spChg>
        <pc:grpChg chg="add">
          <ac:chgData name="McGuire, William" userId="b57b71b3-2582-4369-b5c7-eb94d03fb1e7" providerId="ADAL" clId="{389A940A-33F6-43C3-90C7-3E50C7C84E7E}" dt="2018-02-18T10:49:30.437" v="637"/>
          <ac:grpSpMkLst>
            <pc:docMk/>
            <pc:sldMk cId="44050594" sldId="261"/>
            <ac:grpSpMk id="19" creationId="{A5AAA71F-1689-498F-923D-4BFE309B9F07}"/>
          </ac:grpSpMkLst>
        </pc:grpChg>
        <pc:grpChg chg="del">
          <ac:chgData name="McGuire, William" userId="b57b71b3-2582-4369-b5c7-eb94d03fb1e7" providerId="ADAL" clId="{389A940A-33F6-43C3-90C7-3E50C7C84E7E}" dt="2018-02-18T10:49:25.271" v="636" actId="478"/>
          <ac:grpSpMkLst>
            <pc:docMk/>
            <pc:sldMk cId="44050594" sldId="261"/>
            <ac:grpSpMk id="31" creationId="{EAAB2615-1820-4919-A703-C438B970ADFF}"/>
          </ac:grpSpMkLst>
        </pc:grpChg>
        <pc:picChg chg="mod">
          <ac:chgData name="McGuire, William" userId="b57b71b3-2582-4369-b5c7-eb94d03fb1e7" providerId="ADAL" clId="{389A940A-33F6-43C3-90C7-3E50C7C84E7E}" dt="2018-02-18T10:50:59.693" v="663" actId="1076"/>
          <ac:picMkLst>
            <pc:docMk/>
            <pc:sldMk cId="44050594" sldId="261"/>
            <ac:picMk id="4" creationId="{79F67352-0FEF-4255-9965-CF500C1EBC99}"/>
          </ac:picMkLst>
        </pc:picChg>
        <pc:picChg chg="mod">
          <ac:chgData name="McGuire, William" userId="b57b71b3-2582-4369-b5c7-eb94d03fb1e7" providerId="ADAL" clId="{389A940A-33F6-43C3-90C7-3E50C7C84E7E}" dt="2018-02-18T10:50:37.301" v="659" actId="1076"/>
          <ac:picMkLst>
            <pc:docMk/>
            <pc:sldMk cId="44050594" sldId="261"/>
            <ac:picMk id="6" creationId="{A53F6A6A-F2DF-4527-BF6A-81D24BF44458}"/>
          </ac:picMkLst>
        </pc:picChg>
      </pc:sldChg>
      <pc:sldChg chg="addSp delSp modSp add">
        <pc:chgData name="McGuire, William" userId="b57b71b3-2582-4369-b5c7-eb94d03fb1e7" providerId="ADAL" clId="{389A940A-33F6-43C3-90C7-3E50C7C84E7E}" dt="2018-02-18T11:19:16.497" v="2221" actId="1036"/>
        <pc:sldMkLst>
          <pc:docMk/>
          <pc:sldMk cId="2356741573" sldId="262"/>
        </pc:sldMkLst>
        <pc:spChg chg="del">
          <ac:chgData name="McGuire, William" userId="b57b71b3-2582-4369-b5c7-eb94d03fb1e7" providerId="ADAL" clId="{389A940A-33F6-43C3-90C7-3E50C7C84E7E}" dt="2018-02-18T10:46:10.521" v="547" actId="478"/>
          <ac:spMkLst>
            <pc:docMk/>
            <pc:sldMk cId="2356741573" sldId="262"/>
            <ac:spMk id="13" creationId="{F69CEBC5-AFE9-4CA5-A08B-340F861A782E}"/>
          </ac:spMkLst>
        </pc:spChg>
        <pc:spChg chg="mod">
          <ac:chgData name="McGuire, William" userId="b57b71b3-2582-4369-b5c7-eb94d03fb1e7" providerId="ADAL" clId="{389A940A-33F6-43C3-90C7-3E50C7C84E7E}" dt="2018-02-18T11:19:16.497" v="2221" actId="1036"/>
          <ac:spMkLst>
            <pc:docMk/>
            <pc:sldMk cId="2356741573" sldId="262"/>
            <ac:spMk id="21" creationId="{754783BB-DF18-4496-BFA8-F59165A25799}"/>
          </ac:spMkLst>
        </pc:spChg>
        <pc:spChg chg="mod">
          <ac:chgData name="McGuire, William" userId="b57b71b3-2582-4369-b5c7-eb94d03fb1e7" providerId="ADAL" clId="{389A940A-33F6-43C3-90C7-3E50C7C84E7E}" dt="2018-02-18T11:19:16.497" v="2221" actId="1036"/>
          <ac:spMkLst>
            <pc:docMk/>
            <pc:sldMk cId="2356741573" sldId="262"/>
            <ac:spMk id="22" creationId="{84B49664-D256-4706-943E-2FDDECDFAB4C}"/>
          </ac:spMkLst>
        </pc:spChg>
        <pc:spChg chg="del">
          <ac:chgData name="McGuire, William" userId="b57b71b3-2582-4369-b5c7-eb94d03fb1e7" providerId="ADAL" clId="{389A940A-33F6-43C3-90C7-3E50C7C84E7E}" dt="2018-02-18T10:46:10.521" v="547" actId="478"/>
          <ac:spMkLst>
            <pc:docMk/>
            <pc:sldMk cId="2356741573" sldId="262"/>
            <ac:spMk id="23" creationId="{62D5140A-513C-4AA9-A5BF-321CB5B5A448}"/>
          </ac:spMkLst>
        </pc:spChg>
        <pc:spChg chg="mod">
          <ac:chgData name="McGuire, William" userId="b57b71b3-2582-4369-b5c7-eb94d03fb1e7" providerId="ADAL" clId="{389A940A-33F6-43C3-90C7-3E50C7C84E7E}" dt="2018-02-18T11:19:16.497" v="2221" actId="1036"/>
          <ac:spMkLst>
            <pc:docMk/>
            <pc:sldMk cId="2356741573" sldId="262"/>
            <ac:spMk id="24" creationId="{04A42B12-12C3-498D-94EE-45B619ABD773}"/>
          </ac:spMkLst>
        </pc:spChg>
        <pc:spChg chg="del">
          <ac:chgData name="McGuire, William" userId="b57b71b3-2582-4369-b5c7-eb94d03fb1e7" providerId="ADAL" clId="{389A940A-33F6-43C3-90C7-3E50C7C84E7E}" dt="2018-02-18T10:46:10.521" v="547" actId="478"/>
          <ac:spMkLst>
            <pc:docMk/>
            <pc:sldMk cId="2356741573" sldId="262"/>
            <ac:spMk id="27" creationId="{695416FD-4D85-4E03-B9FF-2868A7B4E68A}"/>
          </ac:spMkLst>
        </pc:spChg>
        <pc:spChg chg="del">
          <ac:chgData name="McGuire, William" userId="b57b71b3-2582-4369-b5c7-eb94d03fb1e7" providerId="ADAL" clId="{389A940A-33F6-43C3-90C7-3E50C7C84E7E}" dt="2018-02-18T10:46:10.521" v="547" actId="478"/>
          <ac:spMkLst>
            <pc:docMk/>
            <pc:sldMk cId="2356741573" sldId="262"/>
            <ac:spMk id="30" creationId="{0E8C3258-E2ED-4CB4-AA28-F059C53CFBA6}"/>
          </ac:spMkLst>
        </pc:spChg>
        <pc:spChg chg="add mod">
          <ac:chgData name="McGuire, William" userId="b57b71b3-2582-4369-b5c7-eb94d03fb1e7" providerId="ADAL" clId="{389A940A-33F6-43C3-90C7-3E50C7C84E7E}" dt="2018-02-18T10:47:22.589" v="602" actId="1076"/>
          <ac:spMkLst>
            <pc:docMk/>
            <pc:sldMk cId="2356741573" sldId="262"/>
            <ac:spMk id="37" creationId="{3AE76259-BE5A-47CA-A400-BAC72454CFCB}"/>
          </ac:spMkLst>
        </pc:spChg>
        <pc:spChg chg="del">
          <ac:chgData name="McGuire, William" userId="b57b71b3-2582-4369-b5c7-eb94d03fb1e7" providerId="ADAL" clId="{389A940A-33F6-43C3-90C7-3E50C7C84E7E}" dt="2018-02-18T10:46:15.867" v="548" actId="478"/>
          <ac:spMkLst>
            <pc:docMk/>
            <pc:sldMk cId="2356741573" sldId="262"/>
            <ac:spMk id="40" creationId="{CB4EA55F-DA8A-447E-8A87-0C3BE64133BB}"/>
          </ac:spMkLst>
        </pc:spChg>
        <pc:grpChg chg="add">
          <ac:chgData name="McGuire, William" userId="b57b71b3-2582-4369-b5c7-eb94d03fb1e7" providerId="ADAL" clId="{389A940A-33F6-43C3-90C7-3E50C7C84E7E}" dt="2018-02-18T10:46:24.942" v="550"/>
          <ac:grpSpMkLst>
            <pc:docMk/>
            <pc:sldMk cId="2356741573" sldId="262"/>
            <ac:grpSpMk id="17" creationId="{8C449F6A-9139-42A3-B443-0F1B2A0F1178}"/>
          </ac:grpSpMkLst>
        </pc:grpChg>
        <pc:grpChg chg="del">
          <ac:chgData name="McGuire, William" userId="b57b71b3-2582-4369-b5c7-eb94d03fb1e7" providerId="ADAL" clId="{389A940A-33F6-43C3-90C7-3E50C7C84E7E}" dt="2018-02-18T10:46:10.521" v="547" actId="478"/>
          <ac:grpSpMkLst>
            <pc:docMk/>
            <pc:sldMk cId="2356741573" sldId="262"/>
            <ac:grpSpMk id="31" creationId="{EAAB2615-1820-4919-A703-C438B970ADFF}"/>
          </ac:grpSpMkLst>
        </pc:grpChg>
        <pc:picChg chg="mod">
          <ac:chgData name="McGuire, William" userId="b57b71b3-2582-4369-b5c7-eb94d03fb1e7" providerId="ADAL" clId="{389A940A-33F6-43C3-90C7-3E50C7C84E7E}" dt="2018-02-18T10:47:16.474" v="601" actId="1035"/>
          <ac:picMkLst>
            <pc:docMk/>
            <pc:sldMk cId="2356741573" sldId="262"/>
            <ac:picMk id="8" creationId="{EA5002B3-F8AC-4FD8-B43B-D27F2BAA618A}"/>
          </ac:picMkLst>
        </pc:picChg>
      </pc:sldChg>
      <pc:sldChg chg="addSp delSp modSp add">
        <pc:chgData name="McGuire, William" userId="b57b71b3-2582-4369-b5c7-eb94d03fb1e7" providerId="ADAL" clId="{389A940A-33F6-43C3-90C7-3E50C7C84E7E}" dt="2018-02-18T10:52:41.834" v="728" actId="20577"/>
        <pc:sldMkLst>
          <pc:docMk/>
          <pc:sldMk cId="2280351116" sldId="263"/>
        </pc:sldMkLst>
        <pc:spChg chg="del">
          <ac:chgData name="McGuire, William" userId="b57b71b3-2582-4369-b5c7-eb94d03fb1e7" providerId="ADAL" clId="{389A940A-33F6-43C3-90C7-3E50C7C84E7E}" dt="2018-02-18T10:44:59.573" v="519" actId="478"/>
          <ac:spMkLst>
            <pc:docMk/>
            <pc:sldMk cId="2280351116" sldId="263"/>
            <ac:spMk id="13" creationId="{F69CEBC5-AFE9-4CA5-A08B-340F861A782E}"/>
          </ac:spMkLst>
        </pc:spChg>
        <pc:spChg chg="del mod">
          <ac:chgData name="McGuire, William" userId="b57b71b3-2582-4369-b5c7-eb94d03fb1e7" providerId="ADAL" clId="{389A940A-33F6-43C3-90C7-3E50C7C84E7E}" dt="2018-02-18T10:45:06.250" v="522" actId="478"/>
          <ac:spMkLst>
            <pc:docMk/>
            <pc:sldMk cId="2280351116" sldId="263"/>
            <ac:spMk id="17" creationId="{14E7D80E-A0DE-4C79-BD94-D186944C3203}"/>
          </ac:spMkLst>
        </pc:spChg>
        <pc:spChg chg="mod">
          <ac:chgData name="McGuire, William" userId="b57b71b3-2582-4369-b5c7-eb94d03fb1e7" providerId="ADAL" clId="{389A940A-33F6-43C3-90C7-3E50C7C84E7E}" dt="2018-02-18T10:51:51.510" v="695" actId="113"/>
          <ac:spMkLst>
            <pc:docMk/>
            <pc:sldMk cId="2280351116" sldId="263"/>
            <ac:spMk id="18" creationId="{66CB3615-1862-4ADE-9276-5F735BC0A298}"/>
          </ac:spMkLst>
        </pc:spChg>
        <pc:spChg chg="mod">
          <ac:chgData name="McGuire, William" userId="b57b71b3-2582-4369-b5c7-eb94d03fb1e7" providerId="ADAL" clId="{389A940A-33F6-43C3-90C7-3E50C7C84E7E}" dt="2018-02-18T10:52:41.834" v="728" actId="20577"/>
          <ac:spMkLst>
            <pc:docMk/>
            <pc:sldMk cId="2280351116" sldId="263"/>
            <ac:spMk id="19" creationId="{BA736499-13D7-491B-BAE1-8B5B3EC69839}"/>
          </ac:spMkLst>
        </pc:spChg>
        <pc:spChg chg="del">
          <ac:chgData name="McGuire, William" userId="b57b71b3-2582-4369-b5c7-eb94d03fb1e7" providerId="ADAL" clId="{389A940A-33F6-43C3-90C7-3E50C7C84E7E}" dt="2018-02-18T10:45:08.148" v="523" actId="478"/>
          <ac:spMkLst>
            <pc:docMk/>
            <pc:sldMk cId="2280351116" sldId="263"/>
            <ac:spMk id="23" creationId="{62D5140A-513C-4AA9-A5BF-321CB5B5A448}"/>
          </ac:spMkLst>
        </pc:spChg>
        <pc:spChg chg="del">
          <ac:chgData name="McGuire, William" userId="b57b71b3-2582-4369-b5c7-eb94d03fb1e7" providerId="ADAL" clId="{389A940A-33F6-43C3-90C7-3E50C7C84E7E}" dt="2018-02-18T10:44:53.805" v="518" actId="478"/>
          <ac:spMkLst>
            <pc:docMk/>
            <pc:sldMk cId="2280351116" sldId="263"/>
            <ac:spMk id="27" creationId="{695416FD-4D85-4E03-B9FF-2868A7B4E68A}"/>
          </ac:spMkLst>
        </pc:spChg>
        <pc:spChg chg="add mod">
          <ac:chgData name="McGuire, William" userId="b57b71b3-2582-4369-b5c7-eb94d03fb1e7" providerId="ADAL" clId="{389A940A-33F6-43C3-90C7-3E50C7C84E7E}" dt="2018-02-18T10:45:18.094" v="538" actId="20577"/>
          <ac:spMkLst>
            <pc:docMk/>
            <pc:sldMk cId="2280351116" sldId="263"/>
            <ac:spMk id="28" creationId="{961E7691-8DCA-4A85-9FD9-0C1283FD2797}"/>
          </ac:spMkLst>
        </pc:spChg>
        <pc:spChg chg="del">
          <ac:chgData name="McGuire, William" userId="b57b71b3-2582-4369-b5c7-eb94d03fb1e7" providerId="ADAL" clId="{389A940A-33F6-43C3-90C7-3E50C7C84E7E}" dt="2018-02-18T10:45:47.990" v="543" actId="478"/>
          <ac:spMkLst>
            <pc:docMk/>
            <pc:sldMk cId="2280351116" sldId="263"/>
            <ac:spMk id="40" creationId="{CB4EA55F-DA8A-447E-8A87-0C3BE64133BB}"/>
          </ac:spMkLst>
        </pc:spChg>
        <pc:grpChg chg="add">
          <ac:chgData name="McGuire, William" userId="b57b71b3-2582-4369-b5c7-eb94d03fb1e7" providerId="ADAL" clId="{389A940A-33F6-43C3-90C7-3E50C7C84E7E}" dt="2018-02-18T10:45:00.290" v="520"/>
          <ac:grpSpMkLst>
            <pc:docMk/>
            <pc:sldMk cId="2280351116" sldId="263"/>
            <ac:grpSpMk id="15" creationId="{641BEEA1-2651-4F92-BD91-6F0A257AEAFB}"/>
          </ac:grpSpMkLst>
        </pc:grpChg>
        <pc:grpChg chg="del">
          <ac:chgData name="McGuire, William" userId="b57b71b3-2582-4369-b5c7-eb94d03fb1e7" providerId="ADAL" clId="{389A940A-33F6-43C3-90C7-3E50C7C84E7E}" dt="2018-02-18T10:44:59.573" v="519" actId="478"/>
          <ac:grpSpMkLst>
            <pc:docMk/>
            <pc:sldMk cId="2280351116" sldId="263"/>
            <ac:grpSpMk id="31" creationId="{EAAB2615-1820-4919-A703-C438B970ADFF}"/>
          </ac:grpSpMkLst>
        </pc:grpChg>
      </pc:sldChg>
      <pc:sldChg chg="addSp delSp modSp add">
        <pc:chgData name="McGuire, William" userId="b57b71b3-2582-4369-b5c7-eb94d03fb1e7" providerId="ADAL" clId="{389A940A-33F6-43C3-90C7-3E50C7C84E7E}" dt="2018-02-18T11:12:17.602" v="1983" actId="20577"/>
        <pc:sldMkLst>
          <pc:docMk/>
          <pc:sldMk cId="2461466032" sldId="264"/>
        </pc:sldMkLst>
        <pc:spChg chg="add del">
          <ac:chgData name="McGuire, William" userId="b57b71b3-2582-4369-b5c7-eb94d03fb1e7" providerId="ADAL" clId="{389A940A-33F6-43C3-90C7-3E50C7C84E7E}" dt="2018-02-18T10:29:55.969" v="9"/>
          <ac:spMkLst>
            <pc:docMk/>
            <pc:sldMk cId="2461466032" sldId="264"/>
            <ac:spMk id="2" creationId="{F22D9FCC-A1BA-4F32-A8E3-4522FA20544A}"/>
          </ac:spMkLst>
        </pc:spChg>
        <pc:spChg chg="mod">
          <ac:chgData name="McGuire, William" userId="b57b71b3-2582-4369-b5c7-eb94d03fb1e7" providerId="ADAL" clId="{389A940A-33F6-43C3-90C7-3E50C7C84E7E}" dt="2018-02-18T11:11:46.202" v="1960" actId="14100"/>
          <ac:spMkLst>
            <pc:docMk/>
            <pc:sldMk cId="2461466032" sldId="264"/>
            <ac:spMk id="4" creationId="{47A639F4-42D6-47C6-927F-6976C549B336}"/>
          </ac:spMkLst>
        </pc:spChg>
        <pc:spChg chg="add mod">
          <ac:chgData name="McGuire, William" userId="b57b71b3-2582-4369-b5c7-eb94d03fb1e7" providerId="ADAL" clId="{389A940A-33F6-43C3-90C7-3E50C7C84E7E}" dt="2018-02-18T10:47:53.747" v="606" actId="2711"/>
          <ac:spMkLst>
            <pc:docMk/>
            <pc:sldMk cId="2461466032" sldId="264"/>
            <ac:spMk id="5" creationId="{05023192-4E33-4592-AE7C-EE1BCA35E583}"/>
          </ac:spMkLst>
        </pc:spChg>
        <pc:spChg chg="mod">
          <ac:chgData name="McGuire, William" userId="b57b71b3-2582-4369-b5c7-eb94d03fb1e7" providerId="ADAL" clId="{389A940A-33F6-43C3-90C7-3E50C7C84E7E}" dt="2018-02-18T10:44:45.353" v="517" actId="164"/>
          <ac:spMkLst>
            <pc:docMk/>
            <pc:sldMk cId="2461466032" sldId="264"/>
            <ac:spMk id="10" creationId="{18AB4185-731E-4794-963D-EF8A6260C869}"/>
          </ac:spMkLst>
        </pc:spChg>
        <pc:spChg chg="mod">
          <ac:chgData name="McGuire, William" userId="b57b71b3-2582-4369-b5c7-eb94d03fb1e7" providerId="ADAL" clId="{389A940A-33F6-43C3-90C7-3E50C7C84E7E}" dt="2018-02-18T11:09:35.669" v="1765" actId="1037"/>
          <ac:spMkLst>
            <pc:docMk/>
            <pc:sldMk cId="2461466032" sldId="264"/>
            <ac:spMk id="11" creationId="{25D3D7D6-39FE-47D4-B91A-406F54C22518}"/>
          </ac:spMkLst>
        </pc:spChg>
        <pc:spChg chg="mod">
          <ac:chgData name="McGuire, William" userId="b57b71b3-2582-4369-b5c7-eb94d03fb1e7" providerId="ADAL" clId="{389A940A-33F6-43C3-90C7-3E50C7C84E7E}" dt="2018-02-18T11:11:43.908" v="1959" actId="1076"/>
          <ac:spMkLst>
            <pc:docMk/>
            <pc:sldMk cId="2461466032" sldId="264"/>
            <ac:spMk id="15" creationId="{EBE6DF97-38DE-4B05-ADC8-69E3E75577F6}"/>
          </ac:spMkLst>
        </pc:spChg>
        <pc:spChg chg="del mod topLvl">
          <ac:chgData name="McGuire, William" userId="b57b71b3-2582-4369-b5c7-eb94d03fb1e7" providerId="ADAL" clId="{389A940A-33F6-43C3-90C7-3E50C7C84E7E}" dt="2018-02-18T10:43:03.120" v="470" actId="478"/>
          <ac:spMkLst>
            <pc:docMk/>
            <pc:sldMk cId="2461466032" sldId="264"/>
            <ac:spMk id="16" creationId="{40692834-C2CA-4DFA-AC5D-1985F4A2EB4A}"/>
          </ac:spMkLst>
        </pc:spChg>
        <pc:spChg chg="mod topLvl">
          <ac:chgData name="McGuire, William" userId="b57b71b3-2582-4369-b5c7-eb94d03fb1e7" providerId="ADAL" clId="{389A940A-33F6-43C3-90C7-3E50C7C84E7E}" dt="2018-02-18T10:44:45.353" v="517" actId="164"/>
          <ac:spMkLst>
            <pc:docMk/>
            <pc:sldMk cId="2461466032" sldId="264"/>
            <ac:spMk id="17" creationId="{4A7084BC-A3C4-4F57-B306-25E110798E8D}"/>
          </ac:spMkLst>
        </pc:spChg>
        <pc:spChg chg="mod topLvl">
          <ac:chgData name="McGuire, William" userId="b57b71b3-2582-4369-b5c7-eb94d03fb1e7" providerId="ADAL" clId="{389A940A-33F6-43C3-90C7-3E50C7C84E7E}" dt="2018-02-18T10:44:45.353" v="517" actId="164"/>
          <ac:spMkLst>
            <pc:docMk/>
            <pc:sldMk cId="2461466032" sldId="264"/>
            <ac:spMk id="18" creationId="{449C02EC-D275-42C3-82B4-7D777DD53085}"/>
          </ac:spMkLst>
        </pc:spChg>
        <pc:spChg chg="del">
          <ac:chgData name="McGuire, William" userId="b57b71b3-2582-4369-b5c7-eb94d03fb1e7" providerId="ADAL" clId="{389A940A-33F6-43C3-90C7-3E50C7C84E7E}" dt="2018-02-18T10:28:39.344" v="3" actId="478"/>
          <ac:spMkLst>
            <pc:docMk/>
            <pc:sldMk cId="2461466032" sldId="264"/>
            <ac:spMk id="19" creationId="{FE09EE53-D992-44B9-AB4A-A8D9A7CEA688}"/>
          </ac:spMkLst>
        </pc:spChg>
        <pc:spChg chg="mod">
          <ac:chgData name="McGuire, William" userId="b57b71b3-2582-4369-b5c7-eb94d03fb1e7" providerId="ADAL" clId="{389A940A-33F6-43C3-90C7-3E50C7C84E7E}" dt="2018-02-18T11:09:28.328" v="1746" actId="1037"/>
          <ac:spMkLst>
            <pc:docMk/>
            <pc:sldMk cId="2461466032" sldId="264"/>
            <ac:spMk id="21" creationId="{D116E102-CA7E-4A8B-AD82-ACB29F86509B}"/>
          </ac:spMkLst>
        </pc:spChg>
        <pc:spChg chg="mod topLvl">
          <ac:chgData name="McGuire, William" userId="b57b71b3-2582-4369-b5c7-eb94d03fb1e7" providerId="ADAL" clId="{389A940A-33F6-43C3-90C7-3E50C7C84E7E}" dt="2018-02-18T10:44:45.353" v="517" actId="164"/>
          <ac:spMkLst>
            <pc:docMk/>
            <pc:sldMk cId="2461466032" sldId="264"/>
            <ac:spMk id="22" creationId="{72C95221-A3A0-4910-A6F9-5A909502D0D7}"/>
          </ac:spMkLst>
        </pc:spChg>
        <pc:spChg chg="mod">
          <ac:chgData name="McGuire, William" userId="b57b71b3-2582-4369-b5c7-eb94d03fb1e7" providerId="ADAL" clId="{389A940A-33F6-43C3-90C7-3E50C7C84E7E}" dt="2018-02-18T10:44:36.654" v="516" actId="1076"/>
          <ac:spMkLst>
            <pc:docMk/>
            <pc:sldMk cId="2461466032" sldId="264"/>
            <ac:spMk id="23" creationId="{D95BFAF0-B525-4136-99FF-155615414D9A}"/>
          </ac:spMkLst>
        </pc:spChg>
        <pc:spChg chg="add mod">
          <ac:chgData name="McGuire, William" userId="b57b71b3-2582-4369-b5c7-eb94d03fb1e7" providerId="ADAL" clId="{389A940A-33F6-43C3-90C7-3E50C7C84E7E}" dt="2018-02-18T11:12:17.602" v="1983" actId="20577"/>
          <ac:spMkLst>
            <pc:docMk/>
            <pc:sldMk cId="2461466032" sldId="264"/>
            <ac:spMk id="27" creationId="{B2329EB4-96A2-43CE-9414-10A88F894211}"/>
          </ac:spMkLst>
        </pc:spChg>
        <pc:spChg chg="add mod">
          <ac:chgData name="McGuire, William" userId="b57b71b3-2582-4369-b5c7-eb94d03fb1e7" providerId="ADAL" clId="{389A940A-33F6-43C3-90C7-3E50C7C84E7E}" dt="2018-02-18T10:47:53.747" v="606" actId="2711"/>
          <ac:spMkLst>
            <pc:docMk/>
            <pc:sldMk cId="2461466032" sldId="264"/>
            <ac:spMk id="29" creationId="{44CCC17A-B3D8-4C3C-B5D2-44D932BACA4A}"/>
          </ac:spMkLst>
        </pc:spChg>
        <pc:spChg chg="add mod">
          <ac:chgData name="McGuire, William" userId="b57b71b3-2582-4369-b5c7-eb94d03fb1e7" providerId="ADAL" clId="{389A940A-33F6-43C3-90C7-3E50C7C84E7E}" dt="2018-02-18T10:44:45.353" v="517" actId="164"/>
          <ac:spMkLst>
            <pc:docMk/>
            <pc:sldMk cId="2461466032" sldId="264"/>
            <ac:spMk id="30" creationId="{90F290D8-2FA5-4406-8DE1-CD9D92B4F5C2}"/>
          </ac:spMkLst>
        </pc:spChg>
        <pc:spChg chg="add mod">
          <ac:chgData name="McGuire, William" userId="b57b71b3-2582-4369-b5c7-eb94d03fb1e7" providerId="ADAL" clId="{389A940A-33F6-43C3-90C7-3E50C7C84E7E}" dt="2018-02-18T10:47:53.747" v="606" actId="2711"/>
          <ac:spMkLst>
            <pc:docMk/>
            <pc:sldMk cId="2461466032" sldId="264"/>
            <ac:spMk id="32" creationId="{0816CA04-A97B-49B2-88E3-8AC8C19D87A3}"/>
          </ac:spMkLst>
        </pc:spChg>
        <pc:spChg chg="add mod">
          <ac:chgData name="McGuire, William" userId="b57b71b3-2582-4369-b5c7-eb94d03fb1e7" providerId="ADAL" clId="{389A940A-33F6-43C3-90C7-3E50C7C84E7E}" dt="2018-02-18T10:44:45.353" v="517" actId="164"/>
          <ac:spMkLst>
            <pc:docMk/>
            <pc:sldMk cId="2461466032" sldId="264"/>
            <ac:spMk id="34" creationId="{DB7FEC59-7F76-4899-9A03-8A0F3E8BED15}"/>
          </ac:spMkLst>
        </pc:spChg>
        <pc:grpChg chg="add mod">
          <ac:chgData name="McGuire, William" userId="b57b71b3-2582-4369-b5c7-eb94d03fb1e7" providerId="ADAL" clId="{389A940A-33F6-43C3-90C7-3E50C7C84E7E}" dt="2018-02-18T11:11:43.908" v="1959" actId="1076"/>
          <ac:grpSpMkLst>
            <pc:docMk/>
            <pc:sldMk cId="2461466032" sldId="264"/>
            <ac:grpSpMk id="6" creationId="{DD6CC2F9-ED22-4B63-B8B0-FE9929A45D6F}"/>
          </ac:grpSpMkLst>
        </pc:grpChg>
        <pc:grpChg chg="del mod">
          <ac:chgData name="McGuire, William" userId="b57b71b3-2582-4369-b5c7-eb94d03fb1e7" providerId="ADAL" clId="{389A940A-33F6-43C3-90C7-3E50C7C84E7E}" dt="2018-02-18T10:40:49.688" v="454" actId="165"/>
          <ac:grpSpMkLst>
            <pc:docMk/>
            <pc:sldMk cId="2461466032" sldId="264"/>
            <ac:grpSpMk id="12" creationId="{64A3D1A2-D295-486E-94A7-5AE2354DEE23}"/>
          </ac:grpSpMkLst>
        </pc:grpChg>
        <pc:grpChg chg="add mod">
          <ac:chgData name="McGuire, William" userId="b57b71b3-2582-4369-b5c7-eb94d03fb1e7" providerId="ADAL" clId="{389A940A-33F6-43C3-90C7-3E50C7C84E7E}" dt="2018-02-18T10:44:45.353" v="517" actId="164"/>
          <ac:grpSpMkLst>
            <pc:docMk/>
            <pc:sldMk cId="2461466032" sldId="264"/>
            <ac:grpSpMk id="2048" creationId="{6F99B1E8-51BB-4822-B1B2-CE57C4AAF8A4}"/>
          </ac:grpSpMkLst>
        </pc:grpChg>
        <pc:picChg chg="add mod">
          <ac:chgData name="McGuire, William" userId="b57b71b3-2582-4369-b5c7-eb94d03fb1e7" providerId="ADAL" clId="{389A940A-33F6-43C3-90C7-3E50C7C84E7E}" dt="2018-02-18T10:35:11.759" v="247" actId="1076"/>
          <ac:picMkLst>
            <pc:docMk/>
            <pc:sldMk cId="2461466032" sldId="264"/>
            <ac:picMk id="3" creationId="{C0B0F412-1B43-4BDF-8E52-95DF0C1CE767}"/>
          </ac:picMkLst>
        </pc:picChg>
        <pc:picChg chg="mod topLvl">
          <ac:chgData name="McGuire, William" userId="b57b71b3-2582-4369-b5c7-eb94d03fb1e7" providerId="ADAL" clId="{389A940A-33F6-43C3-90C7-3E50C7C84E7E}" dt="2018-02-18T10:44:45.353" v="517" actId="164"/>
          <ac:picMkLst>
            <pc:docMk/>
            <pc:sldMk cId="2461466032" sldId="264"/>
            <ac:picMk id="13" creationId="{928BE5E2-DAD6-45FD-911C-B99AC9B88766}"/>
          </ac:picMkLst>
        </pc:picChg>
        <pc:picChg chg="add mod">
          <ac:chgData name="McGuire, William" userId="b57b71b3-2582-4369-b5c7-eb94d03fb1e7" providerId="ADAL" clId="{389A940A-33F6-43C3-90C7-3E50C7C84E7E}" dt="2018-02-18T11:09:35.669" v="1765" actId="1037"/>
          <ac:picMkLst>
            <pc:docMk/>
            <pc:sldMk cId="2461466032" sldId="264"/>
            <ac:picMk id="2050" creationId="{485BE3E0-1E85-4E37-994D-113AE268898B}"/>
          </ac:picMkLst>
        </pc:picChg>
        <pc:cxnChg chg="mod">
          <ac:chgData name="McGuire, William" userId="b57b71b3-2582-4369-b5c7-eb94d03fb1e7" providerId="ADAL" clId="{389A940A-33F6-43C3-90C7-3E50C7C84E7E}" dt="2018-02-18T11:09:35.669" v="1765" actId="1037"/>
          <ac:cxnSpMkLst>
            <pc:docMk/>
            <pc:sldMk cId="2461466032" sldId="264"/>
            <ac:cxnSpMk id="8" creationId="{B36D80FA-1A26-4845-997F-DB198042ED11}"/>
          </ac:cxnSpMkLst>
        </pc:cxnChg>
        <pc:cxnChg chg="add del mod">
          <ac:chgData name="McGuire, William" userId="b57b71b3-2582-4369-b5c7-eb94d03fb1e7" providerId="ADAL" clId="{389A940A-33F6-43C3-90C7-3E50C7C84E7E}" dt="2018-02-18T11:11:43.908" v="1959" actId="1076"/>
          <ac:cxnSpMkLst>
            <pc:docMk/>
            <pc:sldMk cId="2461466032" sldId="264"/>
            <ac:cxnSpMk id="14" creationId="{1D60AEF8-B799-44E1-A079-EB4F81178DBB}"/>
          </ac:cxnSpMkLst>
        </pc:cxnChg>
        <pc:cxnChg chg="mod">
          <ac:chgData name="McGuire, William" userId="b57b71b3-2582-4369-b5c7-eb94d03fb1e7" providerId="ADAL" clId="{389A940A-33F6-43C3-90C7-3E50C7C84E7E}" dt="2018-02-18T11:09:28.328" v="1746" actId="1037"/>
          <ac:cxnSpMkLst>
            <pc:docMk/>
            <pc:sldMk cId="2461466032" sldId="264"/>
            <ac:cxnSpMk id="20" creationId="{8E2684C2-CAFB-4CCD-A3AA-2767ADE7B603}"/>
          </ac:cxnSpMkLst>
        </pc:cxnChg>
        <pc:cxnChg chg="add del mod">
          <ac:chgData name="McGuire, William" userId="b57b71b3-2582-4369-b5c7-eb94d03fb1e7" providerId="ADAL" clId="{389A940A-33F6-43C3-90C7-3E50C7C84E7E}" dt="2018-02-18T11:10:29.915" v="1847" actId="478"/>
          <ac:cxnSpMkLst>
            <pc:docMk/>
            <pc:sldMk cId="2461466032" sldId="264"/>
            <ac:cxnSpMk id="26" creationId="{EE4023DD-1BB3-482D-B6B1-375914D444B8}"/>
          </ac:cxnSpMkLst>
        </pc:cxnChg>
        <pc:cxnChg chg="add mod">
          <ac:chgData name="McGuire, William" userId="b57b71b3-2582-4369-b5c7-eb94d03fb1e7" providerId="ADAL" clId="{389A940A-33F6-43C3-90C7-3E50C7C84E7E}" dt="2018-02-18T10:39:53.407" v="449" actId="1076"/>
          <ac:cxnSpMkLst>
            <pc:docMk/>
            <pc:sldMk cId="2461466032" sldId="264"/>
            <ac:cxnSpMk id="28" creationId="{57A58347-A707-40ED-89E1-37E7FBC8016D}"/>
          </ac:cxnSpMkLst>
        </pc:cxnChg>
        <pc:cxnChg chg="add mod">
          <ac:chgData name="McGuire, William" userId="b57b71b3-2582-4369-b5c7-eb94d03fb1e7" providerId="ADAL" clId="{389A940A-33F6-43C3-90C7-3E50C7C84E7E}" dt="2018-02-18T10:39:53.407" v="449" actId="1076"/>
          <ac:cxnSpMkLst>
            <pc:docMk/>
            <pc:sldMk cId="2461466032" sldId="264"/>
            <ac:cxnSpMk id="31" creationId="{70DA2368-7ADA-4AD7-A92E-FD0952A8EDCD}"/>
          </ac:cxnSpMkLst>
        </pc:cxnChg>
      </pc:sldChg>
      <pc:sldChg chg="delSp modSp add">
        <pc:chgData name="McGuire, William" userId="b57b71b3-2582-4369-b5c7-eb94d03fb1e7" providerId="ADAL" clId="{389A940A-33F6-43C3-90C7-3E50C7C84E7E}" dt="2018-02-18T11:13:55.035" v="2180" actId="20577"/>
        <pc:sldMkLst>
          <pc:docMk/>
          <pc:sldMk cId="1315841946" sldId="265"/>
        </pc:sldMkLst>
        <pc:spChg chg="del">
          <ac:chgData name="McGuire, William" userId="b57b71b3-2582-4369-b5c7-eb94d03fb1e7" providerId="ADAL" clId="{389A940A-33F6-43C3-90C7-3E50C7C84E7E}" dt="2018-02-18T11:12:30.590" v="1984" actId="478"/>
          <ac:spMkLst>
            <pc:docMk/>
            <pc:sldMk cId="1315841946" sldId="265"/>
            <ac:spMk id="13" creationId="{F69CEBC5-AFE9-4CA5-A08B-340F861A782E}"/>
          </ac:spMkLst>
        </pc:spChg>
        <pc:spChg chg="mod">
          <ac:chgData name="McGuire, William" userId="b57b71b3-2582-4369-b5c7-eb94d03fb1e7" providerId="ADAL" clId="{389A940A-33F6-43C3-90C7-3E50C7C84E7E}" dt="2018-02-18T11:12:36.878" v="1986" actId="255"/>
          <ac:spMkLst>
            <pc:docMk/>
            <pc:sldMk cId="1315841946" sldId="265"/>
            <ac:spMk id="17" creationId="{14E7D80E-A0DE-4C79-BD94-D186944C3203}"/>
          </ac:spMkLst>
        </pc:spChg>
        <pc:spChg chg="mod">
          <ac:chgData name="McGuire, William" userId="b57b71b3-2582-4369-b5c7-eb94d03fb1e7" providerId="ADAL" clId="{389A940A-33F6-43C3-90C7-3E50C7C84E7E}" dt="2018-02-18T11:13:55.035" v="2180" actId="20577"/>
          <ac:spMkLst>
            <pc:docMk/>
            <pc:sldMk cId="1315841946" sldId="265"/>
            <ac:spMk id="18" creationId="{66CB3615-1862-4ADE-9276-5F735BC0A298}"/>
          </ac:spMkLst>
        </pc:spChg>
        <pc:spChg chg="del">
          <ac:chgData name="McGuire, William" userId="b57b71b3-2582-4369-b5c7-eb94d03fb1e7" providerId="ADAL" clId="{389A940A-33F6-43C3-90C7-3E50C7C84E7E}" dt="2018-02-18T11:12:30.590" v="1984" actId="478"/>
          <ac:spMkLst>
            <pc:docMk/>
            <pc:sldMk cId="1315841946" sldId="265"/>
            <ac:spMk id="23" creationId="{62D5140A-513C-4AA9-A5BF-321CB5B5A448}"/>
          </ac:spMkLst>
        </pc:spChg>
        <pc:spChg chg="del">
          <ac:chgData name="McGuire, William" userId="b57b71b3-2582-4369-b5c7-eb94d03fb1e7" providerId="ADAL" clId="{389A940A-33F6-43C3-90C7-3E50C7C84E7E}" dt="2018-02-18T11:12:44.458" v="1989" actId="478"/>
          <ac:spMkLst>
            <pc:docMk/>
            <pc:sldMk cId="1315841946" sldId="265"/>
            <ac:spMk id="40" creationId="{CB4EA55F-DA8A-447E-8A87-0C3BE64133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8715-4898-457C-BD25-FD22039CD3C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0FB11-7B1F-4292-9A9B-C3C67343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 is device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59C7E-E636-40DB-A3E1-45E5EB74A5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7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 is device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59C7E-E636-40DB-A3E1-45E5EB74A5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A716-CF69-4E14-AAF3-0FD0FB891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80296-B7A5-4450-946B-3AAC1B0F4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471A-623F-4B74-93E3-FC7BE9CB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D4D0-4093-457D-AF60-D3ED5E2A8F32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EBD-407C-4AE9-A999-BDBF2EAB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D67F-A341-4E33-B0F2-AA9483CA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51D0-7E99-44B0-99F3-1A8B16CF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5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BA7E-EE7D-4A29-8D15-C15C5C0B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C696F-2A16-4C88-BD48-D71EBB25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E65A-5191-4E21-BC7E-947E4C2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D4D0-4093-457D-AF60-D3ED5E2A8F32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BE8F-1370-47E0-94E1-5CF91642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922A-5A2E-42C8-89B3-24FE232F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51D0-7E99-44B0-99F3-1A8B16CF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9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12DBC-480F-40D0-90F3-C42C0B56E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EE8E8-28C5-4799-9013-5F5D57EB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E9AD-D1E6-4C0F-B61E-5C287A18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D4D0-4093-457D-AF60-D3ED5E2A8F32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1E65-54E6-44FC-9D46-4578673B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6D5F-55C8-44CD-8072-E505E90D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51D0-7E99-44B0-99F3-1A8B16CF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6E31-EC91-4189-906F-C0F2CE0D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D498-FFDF-429E-996B-FFF41768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82C7-8474-407A-987D-82F6A8DD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D4D0-4093-457D-AF60-D3ED5E2A8F32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E909-6FE3-43AD-9AC1-915AF503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83183-1A99-4DD8-87B3-AD4D3161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51D0-7E99-44B0-99F3-1A8B16CF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8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C077-9AA7-4867-A94F-85D956A9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5E511-AF30-44D6-85B1-1520DD84E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7A2E4-1CAA-4B11-9E5F-2EA630E8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D4D0-4093-457D-AF60-D3ED5E2A8F32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6942-9665-4268-9BB9-E64DC203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3F63-15F7-4485-BB0D-8301EFAE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51D0-7E99-44B0-99F3-1A8B16CF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6174-B45E-4889-899F-B6D8BE8F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D9C5-1948-468C-B096-F7C125223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799E1-3A4A-4872-870E-5803709EF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F46CC-ABE2-42D7-812A-77BADA2F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D4D0-4093-457D-AF60-D3ED5E2A8F32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AAFD-B48F-4C44-96D6-F99FBCD9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4F278-D905-4CB4-AD19-4CDEE9B3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51D0-7E99-44B0-99F3-1A8B16CF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97F-684D-45D9-A1A8-5408C56E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C1F8D-E58C-4257-A133-01BE0742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37608-382A-4BB7-861F-6004FCAA8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A95C0-2823-4A1E-B32A-24F4E69A1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198A4-3F98-481F-ABEE-55314CD70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AD763-1AEF-45D9-933A-DB33F573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D4D0-4093-457D-AF60-D3ED5E2A8F32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9F4F6-ACA2-4D90-A4CA-F2D49D41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EAD75-6B95-4D29-92BA-F62524E9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51D0-7E99-44B0-99F3-1A8B16CF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6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BCF9-F563-47AF-84CE-FC88F447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08943-5EF9-4437-8D73-807F07BA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D4D0-4093-457D-AF60-D3ED5E2A8F32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00AB3-E135-43D3-9AA8-BDEE62E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3D1CC-0E18-4E83-BDB3-05159FA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51D0-7E99-44B0-99F3-1A8B16CF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C73C4-206A-4329-A1DA-8999A656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D4D0-4093-457D-AF60-D3ED5E2A8F32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588B-5861-47EC-A740-A46A025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3DE9-49DE-453E-82CD-8BAC0F17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51D0-7E99-44B0-99F3-1A8B16CF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1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6F14-3EA7-4EEE-84D5-E8A125D7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CF28-0A4D-4582-8AC9-EED7242E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04F6D-B27A-4967-96C6-3AB26F069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B710F-E38D-4219-AF1F-5250F18D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D4D0-4093-457D-AF60-D3ED5E2A8F32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F2129-0A14-49CE-92B9-5F0BD970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F715D-C053-4C0E-B813-4315CF0C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51D0-7E99-44B0-99F3-1A8B16CF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A92C-969E-4CC2-82BE-BBB0E689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10FAB-3CE6-441F-BF21-A7E10085E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0C21D-7C9A-42BB-992C-8C4BEE0C8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E2F73-9E29-473E-AFD7-C3E3AB6E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D4D0-4093-457D-AF60-D3ED5E2A8F32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EEFBF-FCC2-4BF7-849B-4FEDC45A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74962-8988-4A02-AE0F-2C7E1448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51D0-7E99-44B0-99F3-1A8B16CF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1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E6BFF-17B9-49D7-9B1E-042C0E07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A8C36-357F-4483-82F5-35E57524A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B105-9613-4038-8DA4-814C351A9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D4D0-4093-457D-AF60-D3ED5E2A8F32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15351-8781-45FF-A3F7-074A2CE8C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6231-0C14-4123-AD57-5EC5E0F60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51D0-7E99-44B0-99F3-1A8B16CF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case.me/loopy/v1.1/?data=%5b%5b%5b3,533,67,0,%22Workers%22,0%5d,%5b4,765,68,0,%22Aggregate%2520Demand%22,1%5d,%5b5,766,500,0,%22Negotiating%2520Power%22,5%5d,%5b6,401,500,0.83,%22Service%2520Costs%22,2%5d,%5b7,402,273,0,%22Worker%2520Benefit%22,3%5d,%5b8,602,272,0,%22Referrals%22,4%5d,%5b11,1095,496,0,%22Service%2520Agents%22,0%5d,%5b12,1095,284,0,%22Service%2520Providers%22,3%5d,%5b13,1094,66,0,%22Service%2520Supply%22,0%5d,%5b14,303,68,0,%22Workspaces%22,3%5d%5d,%5b%5b3,4,-1,1,0%5d,%5b4,5,0,1,0%5d,%5b5,6,-1,-1,0%5d,%5b6,7,1,-1,0%5d,%5b7,8,1,1,0%5d,%5b8,3,-6,1,0%5d,%5b5,11,2,1,0%5d,%5b11,12,2,1,0%5d,%5b12,13,0,1,0%5d,%5b13,5,-4,1,0%5d,%5b3,14,-4,1,0%5d%5d,%5b%5b1106,612,%22-%2520Source%2520opportunities%250Afor%2520workers%22%5d,%5b764,629,%22i.e.%2520more%2520competitive%2520market%252C%250Aeconomies%2520of%2520scale%2520with%250Alower%2520marginal%250Acost%2520of%2520production%22%5d,%5b1286,502,%22Recruit%2520%2526%2520Negotiate%250AValuable%2520Services%2520such%2520%250Aas%2520Healthcare%2520Insurance%252C%250A401(k)%252C%2520Discount%2520Programs%22%5d%5d,14%5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case.me/loopy/v1.1/?data=%5b%5b%5b3,875,81,0,%22Services%22,5%5d,%5b5,618,295,0.16,%22Escrow%22,1%5d,%5b6,874,575,0,%22Social%2520Impact%22,4%5d,%5b7,353,298,0.66,%22Payment%2520Balance%22,3%5d,%5b8,1162,286,0,%22Employee%22,5%5d,%5b9,466,129,0,%22Service%2520Provider%22,2%5d%5d,%5b%5b5,3,48,1,0%5d,%5b5,6,14,1,0%5d,%5b5,8,-40,1,0%5d,%5b7,5,16,-1,0%5d,%5b5,8,46,1,0%5d,%5b5,9,15,1,0%5d%5d,%5b%5b1071,112,%22Service%2520Investments%250A%250AWorkspace0x%2520Development%250ABounty%2520Program%250AGovernance%2520%2526%2520Legal%250ASocial%2520Impact%2520Program%250A%22%5d,%5b604,442,%22Bounty%2520Distribution%250ADistribution%2520of%2520Community%250AServices%2520such%2520as%2520%250AMedical%2520Insurance%252C%2520401(k)%252C%2520etc.%250ADistribution%2520of%2520Social%2520Impact%250AFunding%22%5d,%5b194,309,%22Payment%2520Balances%2520%250Afrom%2520%250AContract%2520Work%2520from%250ABusinesses%2520%22%5d,%5b1095,564,%22Community%2520Voted%2520on%250AProposed%2520Projects%2520with%2520Social%250AImpact%22%5d,%5b766,163,%22...%22%5d,%5b891,227,%22Employee%2520Payment%2520in%2520WS0X%250Afor%2520working%2520the%2520contract%22%5d,%5b271,130,%22Provider%2520Services%2520paid%2520%250Ae.g.%2520Healthcare%2520Insurance%250A401(k)%250Aetc.%22%5d,%5b935,384,%22Surplus%2520funds%2520in%2520escrow%2520(Workspace0x%2520%250Aprofit)%2520can%2520be%2520paid%2520out%2520periodically%2520per%2520%250ASmart%2520Contract%2520logic%2520%22%5d%5d,9%5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A5A0B8-9716-4363-B205-388DCD3A2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1" y="493022"/>
            <a:ext cx="12192658" cy="4263861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A20CAA-A085-42A8-B9AD-89712BABED39}"/>
              </a:ext>
            </a:extLst>
          </p:cNvPr>
          <p:cNvSpPr/>
          <p:nvPr/>
        </p:nvSpPr>
        <p:spPr>
          <a:xfrm>
            <a:off x="-658" y="486961"/>
            <a:ext cx="12192658" cy="426386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1FBF9D-725A-4606-9A8B-2FC7B4D0B124}"/>
              </a:ext>
            </a:extLst>
          </p:cNvPr>
          <p:cNvSpPr/>
          <p:nvPr/>
        </p:nvSpPr>
        <p:spPr>
          <a:xfrm>
            <a:off x="0" y="-1"/>
            <a:ext cx="7392202" cy="348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C79326-D257-44C0-BB5F-7F7ADD03F28C}"/>
              </a:ext>
            </a:extLst>
          </p:cNvPr>
          <p:cNvSpPr/>
          <p:nvPr/>
        </p:nvSpPr>
        <p:spPr>
          <a:xfrm>
            <a:off x="4490633" y="3442667"/>
            <a:ext cx="3354174" cy="59179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Join the Community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B942D6-A9CC-4286-BCDD-8838FB41ED5F}"/>
              </a:ext>
            </a:extLst>
          </p:cNvPr>
          <p:cNvSpPr txBox="1"/>
          <p:nvPr/>
        </p:nvSpPr>
        <p:spPr>
          <a:xfrm>
            <a:off x="718461" y="5065801"/>
            <a:ext cx="29064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 Narrow" panose="020B0606020202030204" pitchFamily="34" charset="0"/>
              </a:rPr>
              <a:t>Direct Business to Worker Model </a:t>
            </a:r>
          </a:p>
          <a:p>
            <a:pPr algn="ctr"/>
            <a:r>
              <a:rPr lang="en-US" sz="1500" dirty="0">
                <a:latin typeface="Arial Narrow" panose="020B0606020202030204" pitchFamily="34" charset="0"/>
              </a:rPr>
              <a:t>Holistic costs reduced via </a:t>
            </a:r>
            <a:r>
              <a:rPr lang="en-US" sz="1500" dirty="0">
                <a:solidFill>
                  <a:srgbClr val="006EBC"/>
                </a:solidFill>
                <a:latin typeface="Arial Narrow" panose="020B0606020202030204" pitchFamily="34" charset="0"/>
              </a:rPr>
              <a:t>WS0</a:t>
            </a:r>
            <a:r>
              <a:rPr lang="en-US" sz="1500" u="sng" dirty="0">
                <a:solidFill>
                  <a:srgbClr val="006EBC"/>
                </a:solidFill>
                <a:latin typeface="Arial Narrow" panose="020B0606020202030204" pitchFamily="34" charset="0"/>
              </a:rPr>
              <a:t>x</a:t>
            </a:r>
            <a:r>
              <a:rPr lang="en-US" sz="1500" dirty="0">
                <a:latin typeface="Arial Narrow" panose="020B0606020202030204" pitchFamily="34" charset="0"/>
              </a:rPr>
              <a:t> </a:t>
            </a:r>
            <a:r>
              <a:rPr lang="en-US" sz="1500" dirty="0">
                <a:solidFill>
                  <a:srgbClr val="006EBC"/>
                </a:solidFill>
                <a:latin typeface="Arial Narrow" panose="020B0606020202030204" pitchFamily="34" charset="0"/>
              </a:rPr>
              <a:t>Smart Contracts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5977AE-5500-464E-AB50-C08B5BAEA354}"/>
              </a:ext>
            </a:extLst>
          </p:cNvPr>
          <p:cNvCxnSpPr>
            <a:cxnSpLocks/>
          </p:cNvCxnSpPr>
          <p:nvPr/>
        </p:nvCxnSpPr>
        <p:spPr>
          <a:xfrm>
            <a:off x="4191000" y="5268686"/>
            <a:ext cx="8578" cy="772885"/>
          </a:xfrm>
          <a:prstGeom prst="line">
            <a:avLst/>
          </a:prstGeom>
          <a:ln w="28575">
            <a:solidFill>
              <a:srgbClr val="73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D3CDB6-EB20-4C63-91F8-3072EE4BA0F1}"/>
              </a:ext>
            </a:extLst>
          </p:cNvPr>
          <p:cNvSpPr txBox="1"/>
          <p:nvPr/>
        </p:nvSpPr>
        <p:spPr>
          <a:xfrm>
            <a:off x="4530753" y="5043874"/>
            <a:ext cx="32739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 Narrow" panose="020B0606020202030204" pitchFamily="34" charset="0"/>
              </a:rPr>
              <a:t>Peer to Peer</a:t>
            </a:r>
          </a:p>
          <a:p>
            <a:pPr algn="ctr"/>
            <a:r>
              <a:rPr lang="en-US" sz="2200" b="1" dirty="0">
                <a:latin typeface="Arial Narrow" panose="020B0606020202030204" pitchFamily="34" charset="0"/>
              </a:rPr>
              <a:t>Governed</a:t>
            </a:r>
          </a:p>
          <a:p>
            <a:pPr algn="ctr"/>
            <a:r>
              <a:rPr lang="en-US" sz="1500" dirty="0">
                <a:latin typeface="Arial Narrow" panose="020B0606020202030204" pitchFamily="34" charset="0"/>
              </a:rPr>
              <a:t>As an employee, if you don’t like something, vote to change 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ACAB4-CA92-49A8-82A3-FC52C5DEE1A8}"/>
              </a:ext>
            </a:extLst>
          </p:cNvPr>
          <p:cNvSpPr txBox="1"/>
          <p:nvPr/>
        </p:nvSpPr>
        <p:spPr>
          <a:xfrm>
            <a:off x="8728035" y="5065801"/>
            <a:ext cx="27554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 Narrow" panose="020B0606020202030204" pitchFamily="34" charset="0"/>
              </a:rPr>
              <a:t>Socially </a:t>
            </a:r>
          </a:p>
          <a:p>
            <a:pPr algn="ctr"/>
            <a:r>
              <a:rPr lang="en-US" sz="2200" b="1" dirty="0">
                <a:latin typeface="Arial Narrow" panose="020B0606020202030204" pitchFamily="34" charset="0"/>
              </a:rPr>
              <a:t>Responsible</a:t>
            </a:r>
          </a:p>
          <a:p>
            <a:pPr algn="ctr"/>
            <a:r>
              <a:rPr lang="en-US" sz="1500" dirty="0">
                <a:latin typeface="Arial Narrow" panose="020B0606020202030204" pitchFamily="34" charset="0"/>
              </a:rPr>
              <a:t>Community voting system for social impact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4129356-715B-47B2-A001-25D27A3A664C}"/>
              </a:ext>
            </a:extLst>
          </p:cNvPr>
          <p:cNvSpPr txBox="1">
            <a:spLocks/>
          </p:cNvSpPr>
          <p:nvPr/>
        </p:nvSpPr>
        <p:spPr>
          <a:xfrm>
            <a:off x="7226064" y="3170511"/>
            <a:ext cx="5130265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947501D-CB01-4F7F-9E38-B44793F45933}"/>
              </a:ext>
            </a:extLst>
          </p:cNvPr>
          <p:cNvSpPr txBox="1">
            <a:spLocks/>
          </p:cNvSpPr>
          <p:nvPr/>
        </p:nvSpPr>
        <p:spPr>
          <a:xfrm>
            <a:off x="2165374" y="1977304"/>
            <a:ext cx="8472863" cy="11586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chemeClr val="bg1"/>
                </a:solidFill>
              </a:rPr>
              <a:t>A Shared Workspace Decentralized Autonomous Organization (DAO) with Incredible Employee Benefits Creating Meaningful Social Impact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373CCC-9C15-4B7C-AEAE-E50222C9B37E}"/>
              </a:ext>
            </a:extLst>
          </p:cNvPr>
          <p:cNvCxnSpPr>
            <a:cxnSpLocks/>
          </p:cNvCxnSpPr>
          <p:nvPr/>
        </p:nvCxnSpPr>
        <p:spPr>
          <a:xfrm>
            <a:off x="8253494" y="5268686"/>
            <a:ext cx="8578" cy="772885"/>
          </a:xfrm>
          <a:prstGeom prst="line">
            <a:avLst/>
          </a:prstGeom>
          <a:ln w="28575">
            <a:solidFill>
              <a:srgbClr val="73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75F224-4461-4E44-BF01-281A0637C2A0}"/>
              </a:ext>
            </a:extLst>
          </p:cNvPr>
          <p:cNvGrpSpPr/>
          <p:nvPr/>
        </p:nvGrpSpPr>
        <p:grpSpPr>
          <a:xfrm>
            <a:off x="0" y="-245"/>
            <a:ext cx="12192000" cy="571131"/>
            <a:chOff x="0" y="-245"/>
            <a:chExt cx="12192000" cy="5711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0BD623D-EC63-4398-8D1B-C4BD6BA5BEE7}"/>
                </a:ext>
              </a:extLst>
            </p:cNvPr>
            <p:cNvSpPr/>
            <p:nvPr/>
          </p:nvSpPr>
          <p:spPr>
            <a:xfrm>
              <a:off x="0" y="-245"/>
              <a:ext cx="12192000" cy="571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Workspace0x">
              <a:extLst>
                <a:ext uri="{FF2B5EF4-FFF2-40B4-BE49-F238E27FC236}">
                  <a16:creationId xmlns:a16="http://schemas.microsoft.com/office/drawing/2014/main" id="{76095C19-E0DB-4C07-A37C-B895A3189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34627"/>
              <a:ext cx="2044284" cy="507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29CFEC-7C01-4637-8871-0519A325944B}"/>
                </a:ext>
              </a:extLst>
            </p:cNvPr>
            <p:cNvSpPr/>
            <p:nvPr/>
          </p:nvSpPr>
          <p:spPr>
            <a:xfrm>
              <a:off x="2818115" y="98119"/>
              <a:ext cx="10999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BE0CCC-BD41-47BD-B82E-B9E1FE6678E8}"/>
                </a:ext>
              </a:extLst>
            </p:cNvPr>
            <p:cNvSpPr/>
            <p:nvPr/>
          </p:nvSpPr>
          <p:spPr>
            <a:xfrm>
              <a:off x="4387533" y="98119"/>
              <a:ext cx="6222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6CAC811-16C0-4F2E-8039-26CE4D1126A3}"/>
                </a:ext>
              </a:extLst>
            </p:cNvPr>
            <p:cNvSpPr/>
            <p:nvPr/>
          </p:nvSpPr>
          <p:spPr>
            <a:xfrm>
              <a:off x="5542362" y="91016"/>
              <a:ext cx="9028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Locations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3B5A8A0-D19F-4F6A-A282-B8B875E0D973}"/>
                </a:ext>
              </a:extLst>
            </p:cNvPr>
            <p:cNvSpPr/>
            <p:nvPr/>
          </p:nvSpPr>
          <p:spPr>
            <a:xfrm>
              <a:off x="9466465" y="103988"/>
              <a:ext cx="1224805" cy="362664"/>
            </a:xfrm>
            <a:prstGeom prst="roundRect">
              <a:avLst/>
            </a:prstGeom>
            <a:solidFill>
              <a:srgbClr val="006BBA"/>
            </a:solidFill>
            <a:ln>
              <a:solidFill>
                <a:srgbClr val="006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Find a Career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1F34252-C342-401F-81E3-49BB47DA363C}"/>
                </a:ext>
              </a:extLst>
            </p:cNvPr>
            <p:cNvSpPr/>
            <p:nvPr/>
          </p:nvSpPr>
          <p:spPr>
            <a:xfrm>
              <a:off x="10846559" y="108397"/>
              <a:ext cx="1224805" cy="362664"/>
            </a:xfrm>
            <a:prstGeom prst="roundRect">
              <a:avLst/>
            </a:prstGeom>
            <a:solidFill>
              <a:srgbClr val="5C5C5C"/>
            </a:solidFill>
            <a:ln>
              <a:solidFill>
                <a:srgbClr val="5C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Sign 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82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67AB6E-D350-4EAF-8587-915FD7A2E2F7}"/>
              </a:ext>
            </a:extLst>
          </p:cNvPr>
          <p:cNvSpPr/>
          <p:nvPr/>
        </p:nvSpPr>
        <p:spPr>
          <a:xfrm>
            <a:off x="3642103" y="1044757"/>
            <a:ext cx="2300432" cy="571130"/>
          </a:xfrm>
          <a:prstGeom prst="roundRect">
            <a:avLst/>
          </a:prstGeom>
          <a:solidFill>
            <a:srgbClr val="006EBC"/>
          </a:solidFill>
          <a:ln>
            <a:solidFill>
              <a:srgbClr val="006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Submit a Project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11CB1D-67BA-4904-898B-F155417E7B0A}"/>
              </a:ext>
            </a:extLst>
          </p:cNvPr>
          <p:cNvSpPr/>
          <p:nvPr/>
        </p:nvSpPr>
        <p:spPr>
          <a:xfrm>
            <a:off x="6342306" y="1044757"/>
            <a:ext cx="2300432" cy="571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Join the 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66518-9C1C-40E5-A603-E0B92702E612}"/>
              </a:ext>
            </a:extLst>
          </p:cNvPr>
          <p:cNvSpPr txBox="1"/>
          <p:nvPr/>
        </p:nvSpPr>
        <p:spPr>
          <a:xfrm>
            <a:off x="3642102" y="1614591"/>
            <a:ext cx="230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Narrow" panose="020B0606020202030204" pitchFamily="34" charset="0"/>
              </a:rPr>
              <a:t>Businesses, find talent!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C3258-E2ED-4CB4-AA28-F059C53CFBA6}"/>
              </a:ext>
            </a:extLst>
          </p:cNvPr>
          <p:cNvSpPr txBox="1"/>
          <p:nvPr/>
        </p:nvSpPr>
        <p:spPr>
          <a:xfrm>
            <a:off x="6342305" y="1632667"/>
            <a:ext cx="2300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Narrow" panose="020B0606020202030204" pitchFamily="34" charset="0"/>
              </a:rPr>
              <a:t>Talented? We Want You!</a:t>
            </a:r>
          </a:p>
        </p:txBody>
      </p:sp>
      <p:pic>
        <p:nvPicPr>
          <p:cNvPr id="8194" name="Picture 2" descr="Workers.png">
            <a:extLst>
              <a:ext uri="{FF2B5EF4-FFF2-40B4-BE49-F238E27FC236}">
                <a16:creationId xmlns:a16="http://schemas.microsoft.com/office/drawing/2014/main" id="{1E8511CE-D753-4852-871A-74674F151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75" y="2066951"/>
            <a:ext cx="3001736" cy="300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upply Chain.png">
            <a:extLst>
              <a:ext uri="{FF2B5EF4-FFF2-40B4-BE49-F238E27FC236}">
                <a16:creationId xmlns:a16="http://schemas.microsoft.com/office/drawing/2014/main" id="{165F8C51-8A30-4873-BB0A-56B8E0044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4" y="2080083"/>
            <a:ext cx="3001736" cy="300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Workspaces.png">
            <a:extLst>
              <a:ext uri="{FF2B5EF4-FFF2-40B4-BE49-F238E27FC236}">
                <a16:creationId xmlns:a16="http://schemas.microsoft.com/office/drawing/2014/main" id="{0BC02365-27A1-4EE2-BFAB-D393D0BB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736" y="2023628"/>
            <a:ext cx="3001736" cy="300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3CD6015-509C-4F2A-9B7D-E6891071DB04}"/>
              </a:ext>
            </a:extLst>
          </p:cNvPr>
          <p:cNvGrpSpPr/>
          <p:nvPr/>
        </p:nvGrpSpPr>
        <p:grpSpPr>
          <a:xfrm>
            <a:off x="0" y="-245"/>
            <a:ext cx="12192000" cy="571131"/>
            <a:chOff x="0" y="-245"/>
            <a:chExt cx="12192000" cy="5711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B82F3E-C93F-4B6D-BD2A-94BF6DB8064B}"/>
                </a:ext>
              </a:extLst>
            </p:cNvPr>
            <p:cNvSpPr/>
            <p:nvPr/>
          </p:nvSpPr>
          <p:spPr>
            <a:xfrm>
              <a:off x="0" y="-245"/>
              <a:ext cx="12192000" cy="571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Workspace0x">
              <a:extLst>
                <a:ext uri="{FF2B5EF4-FFF2-40B4-BE49-F238E27FC236}">
                  <a16:creationId xmlns:a16="http://schemas.microsoft.com/office/drawing/2014/main" id="{45B3481B-443A-4A33-A03C-854B550EE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34627"/>
              <a:ext cx="2044284" cy="507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D959F7-14E1-4E06-9684-2250AF490DED}"/>
                </a:ext>
              </a:extLst>
            </p:cNvPr>
            <p:cNvSpPr/>
            <p:nvPr/>
          </p:nvSpPr>
          <p:spPr>
            <a:xfrm>
              <a:off x="2818115" y="98119"/>
              <a:ext cx="10999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BE20EBD-85A7-4D12-9E24-FB42EF8476D5}"/>
                </a:ext>
              </a:extLst>
            </p:cNvPr>
            <p:cNvSpPr/>
            <p:nvPr/>
          </p:nvSpPr>
          <p:spPr>
            <a:xfrm>
              <a:off x="4387533" y="98119"/>
              <a:ext cx="6222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FF90D0-C0AD-4BC8-9F03-99EF0CCE7707}"/>
                </a:ext>
              </a:extLst>
            </p:cNvPr>
            <p:cNvSpPr/>
            <p:nvPr/>
          </p:nvSpPr>
          <p:spPr>
            <a:xfrm>
              <a:off x="5542362" y="91016"/>
              <a:ext cx="9028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Locations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6C4FFE0-5190-4C62-B028-887EE8A5DE11}"/>
                </a:ext>
              </a:extLst>
            </p:cNvPr>
            <p:cNvSpPr/>
            <p:nvPr/>
          </p:nvSpPr>
          <p:spPr>
            <a:xfrm>
              <a:off x="9466465" y="103988"/>
              <a:ext cx="1224805" cy="362664"/>
            </a:xfrm>
            <a:prstGeom prst="roundRect">
              <a:avLst/>
            </a:prstGeom>
            <a:solidFill>
              <a:srgbClr val="006BBA"/>
            </a:solidFill>
            <a:ln>
              <a:solidFill>
                <a:srgbClr val="006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Find a Career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CBDAA39-249E-4C52-9464-B3F0565B8EAD}"/>
                </a:ext>
              </a:extLst>
            </p:cNvPr>
            <p:cNvSpPr/>
            <p:nvPr/>
          </p:nvSpPr>
          <p:spPr>
            <a:xfrm>
              <a:off x="10846559" y="108397"/>
              <a:ext cx="1224805" cy="362664"/>
            </a:xfrm>
            <a:prstGeom prst="roundRect">
              <a:avLst/>
            </a:prstGeom>
            <a:solidFill>
              <a:srgbClr val="5C5C5C"/>
            </a:solidFill>
            <a:ln>
              <a:solidFill>
                <a:srgbClr val="5C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Sign In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1F4B2A6-A855-4A9C-BCE0-57177DA51C00}"/>
              </a:ext>
            </a:extLst>
          </p:cNvPr>
          <p:cNvSpPr txBox="1"/>
          <p:nvPr/>
        </p:nvSpPr>
        <p:spPr>
          <a:xfrm>
            <a:off x="718461" y="4793658"/>
            <a:ext cx="290648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 Narrow" panose="020B0606020202030204" pitchFamily="34" charset="0"/>
              </a:rPr>
              <a:t>Workers</a:t>
            </a:r>
          </a:p>
          <a:p>
            <a:pPr algn="ctr"/>
            <a:r>
              <a:rPr lang="en-US" sz="1500" dirty="0">
                <a:latin typeface="Arial Narrow" panose="020B0606020202030204" pitchFamily="34" charset="0"/>
              </a:rPr>
              <a:t>As the trend increases where traditional organizations are leaning more on free lancers, Workspace0</a:t>
            </a:r>
            <a:r>
              <a:rPr lang="en-US" sz="1500" u="sng" dirty="0">
                <a:latin typeface="Arial Narrow" panose="020B0606020202030204" pitchFamily="34" charset="0"/>
              </a:rPr>
              <a:t>x</a:t>
            </a:r>
            <a:r>
              <a:rPr lang="en-US" sz="1500" dirty="0">
                <a:latin typeface="Arial Narrow" panose="020B0606020202030204" pitchFamily="34" charset="0"/>
              </a:rPr>
              <a:t> provides an opportunity to scale with stability</a:t>
            </a:r>
            <a:endParaRPr lang="en-US" sz="1500" dirty="0">
              <a:solidFill>
                <a:srgbClr val="006EBC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2E54C2-F54F-4C35-8DC6-4EE9F13E20ED}"/>
              </a:ext>
            </a:extLst>
          </p:cNvPr>
          <p:cNvSpPr txBox="1"/>
          <p:nvPr/>
        </p:nvSpPr>
        <p:spPr>
          <a:xfrm>
            <a:off x="4530753" y="4771731"/>
            <a:ext cx="327393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 Narrow" panose="020B0606020202030204" pitchFamily="34" charset="0"/>
              </a:rPr>
              <a:t>Supply Chain</a:t>
            </a:r>
          </a:p>
          <a:p>
            <a:pPr algn="ctr"/>
            <a:r>
              <a:rPr lang="en-US" sz="1500" dirty="0">
                <a:latin typeface="Arial Narrow" panose="020B0606020202030204" pitchFamily="34" charset="0"/>
              </a:rPr>
              <a:t>As the community grows, employees benefit from the increased leverage for key services such as Medical Insurance, 401(k) and more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D55358-4AB4-44E7-B431-D144B4F6761F}"/>
              </a:ext>
            </a:extLst>
          </p:cNvPr>
          <p:cNvSpPr txBox="1"/>
          <p:nvPr/>
        </p:nvSpPr>
        <p:spPr>
          <a:xfrm>
            <a:off x="8728035" y="4793658"/>
            <a:ext cx="275548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 Narrow" panose="020B0606020202030204" pitchFamily="34" charset="0"/>
              </a:rPr>
              <a:t>Workspaces</a:t>
            </a:r>
          </a:p>
          <a:p>
            <a:pPr algn="ctr"/>
            <a:r>
              <a:rPr lang="en-US" sz="1500" dirty="0">
                <a:latin typeface="Arial Narrow" panose="020B0606020202030204" pitchFamily="34" charset="0"/>
              </a:rPr>
              <a:t>Workspaces can be physical or virtual in nature.  The community votes and decides.</a:t>
            </a:r>
          </a:p>
        </p:txBody>
      </p:sp>
    </p:spTree>
    <p:extLst>
      <p:ext uri="{BB962C8B-B14F-4D97-AF65-F5344CB8AC3E}">
        <p14:creationId xmlns:p14="http://schemas.microsoft.com/office/powerpoint/2010/main" val="330487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95416FD-4D85-4E03-B9FF-2868A7B4E68A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8BB3D-27D0-47B8-84A5-76A21AF3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83" y="1453517"/>
            <a:ext cx="8576045" cy="4798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8927A8-ECF6-4873-B61D-03C179A7820A}"/>
              </a:ext>
            </a:extLst>
          </p:cNvPr>
          <p:cNvSpPr txBox="1"/>
          <p:nvPr/>
        </p:nvSpPr>
        <p:spPr>
          <a:xfrm>
            <a:off x="-130630" y="6293225"/>
            <a:ext cx="1232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Link to Interactive Model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FD2500-B393-40CD-8550-99A7C65B9845}"/>
              </a:ext>
            </a:extLst>
          </p:cNvPr>
          <p:cNvGrpSpPr/>
          <p:nvPr/>
        </p:nvGrpSpPr>
        <p:grpSpPr>
          <a:xfrm>
            <a:off x="0" y="-245"/>
            <a:ext cx="12192000" cy="571131"/>
            <a:chOff x="0" y="-245"/>
            <a:chExt cx="12192000" cy="5711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FDE9A4-3650-49BB-9783-7E7A84D6C9EC}"/>
                </a:ext>
              </a:extLst>
            </p:cNvPr>
            <p:cNvSpPr/>
            <p:nvPr/>
          </p:nvSpPr>
          <p:spPr>
            <a:xfrm>
              <a:off x="0" y="-245"/>
              <a:ext cx="12192000" cy="571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Workspace0x">
              <a:extLst>
                <a:ext uri="{FF2B5EF4-FFF2-40B4-BE49-F238E27FC236}">
                  <a16:creationId xmlns:a16="http://schemas.microsoft.com/office/drawing/2014/main" id="{15713F4B-E5E9-40D9-9B99-D901571E4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34627"/>
              <a:ext cx="2044284" cy="507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801F9E-952E-4FBF-9106-D7E0E8ECF4AA}"/>
                </a:ext>
              </a:extLst>
            </p:cNvPr>
            <p:cNvSpPr/>
            <p:nvPr/>
          </p:nvSpPr>
          <p:spPr>
            <a:xfrm>
              <a:off x="2818115" y="98119"/>
              <a:ext cx="10999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36995C-2AAC-4892-877A-9624537D317D}"/>
                </a:ext>
              </a:extLst>
            </p:cNvPr>
            <p:cNvSpPr/>
            <p:nvPr/>
          </p:nvSpPr>
          <p:spPr>
            <a:xfrm>
              <a:off x="4387533" y="98119"/>
              <a:ext cx="6222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6204CA-52DA-40CA-9216-5C08347AF112}"/>
                </a:ext>
              </a:extLst>
            </p:cNvPr>
            <p:cNvSpPr/>
            <p:nvPr/>
          </p:nvSpPr>
          <p:spPr>
            <a:xfrm>
              <a:off x="5542362" y="91016"/>
              <a:ext cx="9028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Locations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CA00886-88A3-4808-9B4A-1692688DA446}"/>
                </a:ext>
              </a:extLst>
            </p:cNvPr>
            <p:cNvSpPr/>
            <p:nvPr/>
          </p:nvSpPr>
          <p:spPr>
            <a:xfrm>
              <a:off x="9466465" y="103988"/>
              <a:ext cx="1224805" cy="362664"/>
            </a:xfrm>
            <a:prstGeom prst="roundRect">
              <a:avLst/>
            </a:prstGeom>
            <a:solidFill>
              <a:srgbClr val="006BBA"/>
            </a:solidFill>
            <a:ln>
              <a:solidFill>
                <a:srgbClr val="006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Find a Career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7B69992-3EDA-4457-B88D-DDDAEF6D51D9}"/>
                </a:ext>
              </a:extLst>
            </p:cNvPr>
            <p:cNvSpPr/>
            <p:nvPr/>
          </p:nvSpPr>
          <p:spPr>
            <a:xfrm>
              <a:off x="10846559" y="108397"/>
              <a:ext cx="1224805" cy="362664"/>
            </a:xfrm>
            <a:prstGeom prst="roundRect">
              <a:avLst/>
            </a:prstGeom>
            <a:solidFill>
              <a:srgbClr val="5C5C5C"/>
            </a:solidFill>
            <a:ln>
              <a:solidFill>
                <a:srgbClr val="5C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Sign In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3BB28B9-ACDA-4C34-903B-BDA900C5871C}"/>
              </a:ext>
            </a:extLst>
          </p:cNvPr>
          <p:cNvSpPr txBox="1"/>
          <p:nvPr/>
        </p:nvSpPr>
        <p:spPr>
          <a:xfrm>
            <a:off x="0" y="66014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Tokenization of the Ecosystem Creates Value</a:t>
            </a:r>
          </a:p>
        </p:txBody>
      </p:sp>
    </p:spTree>
    <p:extLst>
      <p:ext uri="{BB962C8B-B14F-4D97-AF65-F5344CB8AC3E}">
        <p14:creationId xmlns:p14="http://schemas.microsoft.com/office/powerpoint/2010/main" val="412611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70D52-4A64-4E45-A76D-CB2F60D8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24" y="1039721"/>
            <a:ext cx="9649352" cy="5415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B49CC5-099C-4685-BF63-304EB3D8477C}"/>
              </a:ext>
            </a:extLst>
          </p:cNvPr>
          <p:cNvSpPr txBox="1"/>
          <p:nvPr/>
        </p:nvSpPr>
        <p:spPr>
          <a:xfrm>
            <a:off x="0" y="6269374"/>
            <a:ext cx="12192000" cy="3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Link to Interactive Model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57179A-8D8B-48CF-BB46-99FCDAE05424}"/>
              </a:ext>
            </a:extLst>
          </p:cNvPr>
          <p:cNvGrpSpPr/>
          <p:nvPr/>
        </p:nvGrpSpPr>
        <p:grpSpPr>
          <a:xfrm>
            <a:off x="0" y="-245"/>
            <a:ext cx="12192000" cy="571131"/>
            <a:chOff x="0" y="-245"/>
            <a:chExt cx="12192000" cy="5711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6D879A-D861-4457-82BA-3DDE44B16126}"/>
                </a:ext>
              </a:extLst>
            </p:cNvPr>
            <p:cNvSpPr/>
            <p:nvPr/>
          </p:nvSpPr>
          <p:spPr>
            <a:xfrm>
              <a:off x="0" y="-245"/>
              <a:ext cx="12192000" cy="571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Workspace0x">
              <a:extLst>
                <a:ext uri="{FF2B5EF4-FFF2-40B4-BE49-F238E27FC236}">
                  <a16:creationId xmlns:a16="http://schemas.microsoft.com/office/drawing/2014/main" id="{195F93E7-AA55-42BC-9ECC-2A58A1421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34627"/>
              <a:ext cx="2044284" cy="507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701402-8C7E-4A0C-97D8-8D7CDB506BF5}"/>
                </a:ext>
              </a:extLst>
            </p:cNvPr>
            <p:cNvSpPr/>
            <p:nvPr/>
          </p:nvSpPr>
          <p:spPr>
            <a:xfrm>
              <a:off x="2818115" y="98119"/>
              <a:ext cx="10999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3462F8-9533-4531-B535-BC3D9EEC8C6D}"/>
                </a:ext>
              </a:extLst>
            </p:cNvPr>
            <p:cNvSpPr/>
            <p:nvPr/>
          </p:nvSpPr>
          <p:spPr>
            <a:xfrm>
              <a:off x="4387533" y="98119"/>
              <a:ext cx="6222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59D44F-7470-45AA-ADFA-E0ABDE80DDAE}"/>
                </a:ext>
              </a:extLst>
            </p:cNvPr>
            <p:cNvSpPr/>
            <p:nvPr/>
          </p:nvSpPr>
          <p:spPr>
            <a:xfrm>
              <a:off x="5542362" y="91016"/>
              <a:ext cx="9028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Locations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F2B5F18-118F-4BDB-8B68-180D55AA1F15}"/>
                </a:ext>
              </a:extLst>
            </p:cNvPr>
            <p:cNvSpPr/>
            <p:nvPr/>
          </p:nvSpPr>
          <p:spPr>
            <a:xfrm>
              <a:off x="9466465" y="103988"/>
              <a:ext cx="1224805" cy="362664"/>
            </a:xfrm>
            <a:prstGeom prst="roundRect">
              <a:avLst/>
            </a:prstGeom>
            <a:solidFill>
              <a:srgbClr val="006BBA"/>
            </a:solidFill>
            <a:ln>
              <a:solidFill>
                <a:srgbClr val="006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Find a Career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B3BC11A-DA82-4451-A3FE-07A7697CFC76}"/>
                </a:ext>
              </a:extLst>
            </p:cNvPr>
            <p:cNvSpPr/>
            <p:nvPr/>
          </p:nvSpPr>
          <p:spPr>
            <a:xfrm>
              <a:off x="10846559" y="108397"/>
              <a:ext cx="1224805" cy="362664"/>
            </a:xfrm>
            <a:prstGeom prst="roundRect">
              <a:avLst/>
            </a:prstGeom>
            <a:solidFill>
              <a:srgbClr val="5C5C5C"/>
            </a:solidFill>
            <a:ln>
              <a:solidFill>
                <a:srgbClr val="5C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Sign In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17BAD51-1DBD-45F4-BB83-CCB1AB53E9DC}"/>
              </a:ext>
            </a:extLst>
          </p:cNvPr>
          <p:cNvSpPr txBox="1"/>
          <p:nvPr/>
        </p:nvSpPr>
        <p:spPr>
          <a:xfrm>
            <a:off x="0" y="66014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State Flow Model</a:t>
            </a:r>
          </a:p>
        </p:txBody>
      </p:sp>
    </p:spTree>
    <p:extLst>
      <p:ext uri="{BB962C8B-B14F-4D97-AF65-F5344CB8AC3E}">
        <p14:creationId xmlns:p14="http://schemas.microsoft.com/office/powerpoint/2010/main" val="17194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F67352-0FEF-4255-9965-CF500C1EB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16" y="1671905"/>
            <a:ext cx="2075968" cy="2075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F6A6A-F2DF-4527-BF6A-81D24BF44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883" y="1671905"/>
            <a:ext cx="2075968" cy="20759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4783BB-DF18-4496-BFA8-F59165A25799}"/>
              </a:ext>
            </a:extLst>
          </p:cNvPr>
          <p:cNvSpPr txBox="1"/>
          <p:nvPr/>
        </p:nvSpPr>
        <p:spPr>
          <a:xfrm>
            <a:off x="4436264" y="3747873"/>
            <a:ext cx="3319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William McGuire</a:t>
            </a:r>
          </a:p>
          <a:p>
            <a:pPr algn="ctr"/>
            <a:endParaRPr lang="en-US" sz="2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>
                <a:latin typeface="Arial Narrow" panose="020B0606020202030204" pitchFamily="34" charset="0"/>
              </a:rPr>
              <a:t>William believes in using blockchain as a Force for Good.  He believes Workspace0x will revolutionize the way companies are managed.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49664-D256-4706-943E-2FDDECDFAB4C}"/>
              </a:ext>
            </a:extLst>
          </p:cNvPr>
          <p:cNvSpPr txBox="1"/>
          <p:nvPr/>
        </p:nvSpPr>
        <p:spPr>
          <a:xfrm>
            <a:off x="8508857" y="3747873"/>
            <a:ext cx="3319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 Narrow" panose="020B0606020202030204" pitchFamily="34" charset="0"/>
              </a:rPr>
              <a:t>Betina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Schnepf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algn="ctr"/>
            <a:endParaRPr lang="en-US" sz="2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err="1">
                <a:latin typeface="Arial Narrow" panose="020B0606020202030204" pitchFamily="34" charset="0"/>
              </a:rPr>
              <a:t>Betina</a:t>
            </a:r>
            <a:r>
              <a:rPr lang="en-US" sz="2000" dirty="0">
                <a:latin typeface="Arial Narrow" panose="020B0606020202030204" pitchFamily="34" charset="0"/>
              </a:rPr>
              <a:t> has a passion for research and a technical mind for the balance between on and off-chain architecture.  She’s also an incredible Front-End Developer.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42B12-12C3-498D-94EE-45B619ABD773}"/>
              </a:ext>
            </a:extLst>
          </p:cNvPr>
          <p:cNvSpPr txBox="1"/>
          <p:nvPr/>
        </p:nvSpPr>
        <p:spPr>
          <a:xfrm>
            <a:off x="598623" y="3747873"/>
            <a:ext cx="3319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Michael </a:t>
            </a:r>
            <a:r>
              <a:rPr lang="en-US" sz="2400" b="1" dirty="0" err="1">
                <a:latin typeface="Arial Narrow" panose="020B0606020202030204" pitchFamily="34" charset="0"/>
              </a:rPr>
              <a:t>Nolivos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algn="ctr"/>
            <a:endParaRPr lang="en-US" sz="2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>
                <a:latin typeface="Arial Narrow" panose="020B0606020202030204" pitchFamily="34" charset="0"/>
              </a:rPr>
              <a:t>Michael is passionate about using blockchain to create more valuable win-win Business 2 Worker models.  He’s a strong Full-Stack developer.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AAA71F-1689-498F-923D-4BFE309B9F07}"/>
              </a:ext>
            </a:extLst>
          </p:cNvPr>
          <p:cNvGrpSpPr/>
          <p:nvPr/>
        </p:nvGrpSpPr>
        <p:grpSpPr>
          <a:xfrm>
            <a:off x="0" y="-245"/>
            <a:ext cx="12192000" cy="571131"/>
            <a:chOff x="0" y="-245"/>
            <a:chExt cx="12192000" cy="57113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282ED6-BEFE-4B9B-B326-712A95F687F4}"/>
                </a:ext>
              </a:extLst>
            </p:cNvPr>
            <p:cNvSpPr/>
            <p:nvPr/>
          </p:nvSpPr>
          <p:spPr>
            <a:xfrm>
              <a:off x="0" y="-245"/>
              <a:ext cx="12192000" cy="571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" descr="Workspace0x">
              <a:extLst>
                <a:ext uri="{FF2B5EF4-FFF2-40B4-BE49-F238E27FC236}">
                  <a16:creationId xmlns:a16="http://schemas.microsoft.com/office/drawing/2014/main" id="{C5EC6449-F552-46D9-BAB5-CA8F163DA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34627"/>
              <a:ext cx="2044284" cy="507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1E93A3-7794-47A2-8861-E8621EE11AB0}"/>
                </a:ext>
              </a:extLst>
            </p:cNvPr>
            <p:cNvSpPr/>
            <p:nvPr/>
          </p:nvSpPr>
          <p:spPr>
            <a:xfrm>
              <a:off x="2818115" y="98119"/>
              <a:ext cx="10999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BB4B18-8250-48A9-91C7-C22962EFD748}"/>
                </a:ext>
              </a:extLst>
            </p:cNvPr>
            <p:cNvSpPr/>
            <p:nvPr/>
          </p:nvSpPr>
          <p:spPr>
            <a:xfrm>
              <a:off x="4387533" y="98119"/>
              <a:ext cx="6222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9999C36-CB7C-45C7-9855-92FB899BF01E}"/>
                </a:ext>
              </a:extLst>
            </p:cNvPr>
            <p:cNvSpPr/>
            <p:nvPr/>
          </p:nvSpPr>
          <p:spPr>
            <a:xfrm>
              <a:off x="5542362" y="91016"/>
              <a:ext cx="9028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Locations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5F9846F-1BAE-4561-BB1E-D585A7AD6EE6}"/>
                </a:ext>
              </a:extLst>
            </p:cNvPr>
            <p:cNvSpPr/>
            <p:nvPr/>
          </p:nvSpPr>
          <p:spPr>
            <a:xfrm>
              <a:off x="9466465" y="103988"/>
              <a:ext cx="1224805" cy="362664"/>
            </a:xfrm>
            <a:prstGeom prst="roundRect">
              <a:avLst/>
            </a:prstGeom>
            <a:solidFill>
              <a:srgbClr val="006BBA"/>
            </a:solidFill>
            <a:ln>
              <a:solidFill>
                <a:srgbClr val="006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Find a Career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D3440FD-8F8A-4FBF-9279-0838DFBB4A85}"/>
                </a:ext>
              </a:extLst>
            </p:cNvPr>
            <p:cNvSpPr/>
            <p:nvPr/>
          </p:nvSpPr>
          <p:spPr>
            <a:xfrm>
              <a:off x="10846559" y="108397"/>
              <a:ext cx="1224805" cy="362664"/>
            </a:xfrm>
            <a:prstGeom prst="roundRect">
              <a:avLst/>
            </a:prstGeom>
            <a:solidFill>
              <a:srgbClr val="5C5C5C"/>
            </a:solidFill>
            <a:ln>
              <a:solidFill>
                <a:srgbClr val="5C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Sign In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4DBDEDB-563B-43A5-9C07-FE947F06AD2A}"/>
              </a:ext>
            </a:extLst>
          </p:cNvPr>
          <p:cNvSpPr txBox="1"/>
          <p:nvPr/>
        </p:nvSpPr>
        <p:spPr>
          <a:xfrm>
            <a:off x="0" y="66014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3C24C-FC9C-4176-AC17-B8D60E28AB31}"/>
              </a:ext>
            </a:extLst>
          </p:cNvPr>
          <p:cNvSpPr/>
          <p:nvPr/>
        </p:nvSpPr>
        <p:spPr>
          <a:xfrm>
            <a:off x="1295400" y="1393371"/>
            <a:ext cx="2416629" cy="2075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54783BB-DF18-4496-BFA8-F59165A25799}"/>
              </a:ext>
            </a:extLst>
          </p:cNvPr>
          <p:cNvSpPr txBox="1"/>
          <p:nvPr/>
        </p:nvSpPr>
        <p:spPr>
          <a:xfrm>
            <a:off x="4310743" y="4206931"/>
            <a:ext cx="3460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</a:rPr>
              <a:t>Diverse Backgrounds</a:t>
            </a:r>
          </a:p>
          <a:p>
            <a:pPr algn="ctr"/>
            <a:r>
              <a:rPr lang="en-US" sz="2000" dirty="0">
                <a:latin typeface="Arial Narrow" panose="020B0606020202030204" pitchFamily="34" charset="0"/>
              </a:rPr>
              <a:t>Full-Stack Developers, Blockchain Engineers, Project Managers, and UI/UX Designers are just a sample of the expertise the community has to offer your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49664-D256-4706-943E-2FDDECDFAB4C}"/>
              </a:ext>
            </a:extLst>
          </p:cNvPr>
          <p:cNvSpPr txBox="1"/>
          <p:nvPr/>
        </p:nvSpPr>
        <p:spPr>
          <a:xfrm>
            <a:off x="8262257" y="4205838"/>
            <a:ext cx="38091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</a:rPr>
              <a:t>Continuous Innovators</a:t>
            </a:r>
          </a:p>
          <a:p>
            <a:pPr algn="ctr"/>
            <a:r>
              <a:rPr lang="en-US" sz="2000" dirty="0">
                <a:latin typeface="Arial Narrow" panose="020B0606020202030204" pitchFamily="34" charset="0"/>
              </a:rPr>
              <a:t>The workforce is naturally inclined to pushing the envelope of technological innovation.  To maximize value generation, the community voted governance protocol also monetarily incentivizes cross worker interaction and training.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42B12-12C3-498D-94EE-45B619ABD773}"/>
              </a:ext>
            </a:extLst>
          </p:cNvPr>
          <p:cNvSpPr txBox="1"/>
          <p:nvPr/>
        </p:nvSpPr>
        <p:spPr>
          <a:xfrm>
            <a:off x="304800" y="4251567"/>
            <a:ext cx="3613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</a:rPr>
              <a:t>Geographically Distributed</a:t>
            </a:r>
          </a:p>
          <a:p>
            <a:pPr algn="ctr"/>
            <a:r>
              <a:rPr lang="en-US" sz="2000" dirty="0">
                <a:latin typeface="Arial Narrow" panose="020B0606020202030204" pitchFamily="34" charset="0"/>
              </a:rPr>
              <a:t>Latest statistics from the platform show the workforce is comprised of individuals all across the US from the East to West Coast.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002B3-F8AC-4FD8-B43B-D27F2BAA6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118"/>
          <a:stretch/>
        </p:blipFill>
        <p:spPr>
          <a:xfrm>
            <a:off x="0" y="52740"/>
            <a:ext cx="12192000" cy="344531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C449F6A-9139-42A3-B443-0F1B2A0F1178}"/>
              </a:ext>
            </a:extLst>
          </p:cNvPr>
          <p:cNvGrpSpPr/>
          <p:nvPr/>
        </p:nvGrpSpPr>
        <p:grpSpPr>
          <a:xfrm>
            <a:off x="0" y="-245"/>
            <a:ext cx="12192000" cy="571131"/>
            <a:chOff x="0" y="-245"/>
            <a:chExt cx="12192000" cy="5711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01466-01BD-4F34-85F1-F4678F39AEFC}"/>
                </a:ext>
              </a:extLst>
            </p:cNvPr>
            <p:cNvSpPr/>
            <p:nvPr/>
          </p:nvSpPr>
          <p:spPr>
            <a:xfrm>
              <a:off x="0" y="-245"/>
              <a:ext cx="12192000" cy="571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Workspace0x">
              <a:extLst>
                <a:ext uri="{FF2B5EF4-FFF2-40B4-BE49-F238E27FC236}">
                  <a16:creationId xmlns:a16="http://schemas.microsoft.com/office/drawing/2014/main" id="{F0186C3D-3ED4-4C44-A592-BD4668679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34627"/>
              <a:ext cx="2044284" cy="507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3F1C4B-4933-44CB-AC64-1F9C99A4E75C}"/>
                </a:ext>
              </a:extLst>
            </p:cNvPr>
            <p:cNvSpPr/>
            <p:nvPr/>
          </p:nvSpPr>
          <p:spPr>
            <a:xfrm>
              <a:off x="2818115" y="98119"/>
              <a:ext cx="10999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85BBD-702F-40F4-80BA-D1007EED8E48}"/>
                </a:ext>
              </a:extLst>
            </p:cNvPr>
            <p:cNvSpPr/>
            <p:nvPr/>
          </p:nvSpPr>
          <p:spPr>
            <a:xfrm>
              <a:off x="4387533" y="98119"/>
              <a:ext cx="6222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756A1B-AB76-4C9F-97D6-A5612F8A37A8}"/>
                </a:ext>
              </a:extLst>
            </p:cNvPr>
            <p:cNvSpPr/>
            <p:nvPr/>
          </p:nvSpPr>
          <p:spPr>
            <a:xfrm>
              <a:off x="5542362" y="91016"/>
              <a:ext cx="9028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Locations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4A1FC92-A669-475D-B674-01A06F8C493E}"/>
                </a:ext>
              </a:extLst>
            </p:cNvPr>
            <p:cNvSpPr/>
            <p:nvPr/>
          </p:nvSpPr>
          <p:spPr>
            <a:xfrm>
              <a:off x="9466465" y="103988"/>
              <a:ext cx="1224805" cy="362664"/>
            </a:xfrm>
            <a:prstGeom prst="roundRect">
              <a:avLst/>
            </a:prstGeom>
            <a:solidFill>
              <a:srgbClr val="006BBA"/>
            </a:solidFill>
            <a:ln>
              <a:solidFill>
                <a:srgbClr val="006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Find a Career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5791935-49BA-42A9-8007-BA537E3E1FD0}"/>
                </a:ext>
              </a:extLst>
            </p:cNvPr>
            <p:cNvSpPr/>
            <p:nvPr/>
          </p:nvSpPr>
          <p:spPr>
            <a:xfrm>
              <a:off x="10846559" y="108397"/>
              <a:ext cx="1224805" cy="362664"/>
            </a:xfrm>
            <a:prstGeom prst="roundRect">
              <a:avLst/>
            </a:prstGeom>
            <a:solidFill>
              <a:srgbClr val="5C5C5C"/>
            </a:solidFill>
            <a:ln>
              <a:solidFill>
                <a:srgbClr val="5C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Sign In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AE76259-BE5A-47CA-A400-BAC72454CFCB}"/>
              </a:ext>
            </a:extLst>
          </p:cNvPr>
          <p:cNvSpPr txBox="1"/>
          <p:nvPr/>
        </p:nvSpPr>
        <p:spPr>
          <a:xfrm>
            <a:off x="0" y="351616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The Workforce</a:t>
            </a:r>
          </a:p>
        </p:txBody>
      </p:sp>
    </p:spTree>
    <p:extLst>
      <p:ext uri="{BB962C8B-B14F-4D97-AF65-F5344CB8AC3E}">
        <p14:creationId xmlns:p14="http://schemas.microsoft.com/office/powerpoint/2010/main" val="235674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6CB3615-1862-4ADE-9276-5F735BC0A298}"/>
              </a:ext>
            </a:extLst>
          </p:cNvPr>
          <p:cNvSpPr txBox="1"/>
          <p:nvPr/>
        </p:nvSpPr>
        <p:spPr>
          <a:xfrm>
            <a:off x="1583233" y="1967061"/>
            <a:ext cx="365882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300" b="1" dirty="0">
                <a:latin typeface="Arial Narrow" panose="020B0606020202030204" pitchFamily="34" charset="0"/>
              </a:rPr>
              <a:t>Truffle</a:t>
            </a:r>
          </a:p>
          <a:p>
            <a:pPr algn="r"/>
            <a:r>
              <a:rPr lang="en-US" sz="2300" b="1" dirty="0">
                <a:latin typeface="Arial Narrow" panose="020B0606020202030204" pitchFamily="34" charset="0"/>
              </a:rPr>
              <a:t>	</a:t>
            </a:r>
          </a:p>
          <a:p>
            <a:pPr algn="r"/>
            <a:r>
              <a:rPr lang="en-US" sz="2300" b="1" dirty="0">
                <a:latin typeface="Arial Narrow" panose="020B0606020202030204" pitchFamily="34" charset="0"/>
              </a:rPr>
              <a:t>Open Zeppelin + Solidity </a:t>
            </a:r>
          </a:p>
          <a:p>
            <a:pPr algn="r"/>
            <a:r>
              <a:rPr lang="en-US" sz="2300" b="1" dirty="0">
                <a:latin typeface="Arial Narrow" panose="020B0606020202030204" pitchFamily="34" charset="0"/>
              </a:rPr>
              <a:t>	</a:t>
            </a:r>
          </a:p>
          <a:p>
            <a:pPr algn="r"/>
            <a:r>
              <a:rPr lang="en-US" sz="2300" b="1" dirty="0" err="1">
                <a:latin typeface="Arial Narrow" panose="020B0606020202030204" pitchFamily="34" charset="0"/>
              </a:rPr>
              <a:t>Vuex</a:t>
            </a:r>
            <a:r>
              <a:rPr lang="en-US" sz="2300" b="1" dirty="0">
                <a:latin typeface="Arial Narrow" panose="020B0606020202030204" pitchFamily="34" charset="0"/>
              </a:rPr>
              <a:t> = </a:t>
            </a:r>
            <a:r>
              <a:rPr lang="en-US" sz="2300" b="1" dirty="0" err="1">
                <a:latin typeface="Arial Narrow" panose="020B0606020202030204" pitchFamily="34" charset="0"/>
              </a:rPr>
              <a:t>Vue</a:t>
            </a:r>
            <a:r>
              <a:rPr lang="en-US" sz="2300" b="1" dirty="0">
                <a:latin typeface="Arial Narrow" panose="020B0606020202030204" pitchFamily="34" charset="0"/>
              </a:rPr>
              <a:t> + Flux </a:t>
            </a:r>
          </a:p>
          <a:p>
            <a:pPr algn="r"/>
            <a:endParaRPr lang="en-US" sz="2300" b="1" dirty="0">
              <a:latin typeface="Arial Narrow" panose="020B0606020202030204" pitchFamily="34" charset="0"/>
            </a:endParaRPr>
          </a:p>
          <a:p>
            <a:pPr algn="r"/>
            <a:r>
              <a:rPr lang="en-US" sz="2300" b="1" dirty="0">
                <a:latin typeface="Arial Narrow" panose="020B0606020202030204" pitchFamily="34" charset="0"/>
              </a:rPr>
              <a:t>Webpack</a:t>
            </a:r>
          </a:p>
          <a:p>
            <a:pPr algn="r"/>
            <a:endParaRPr lang="en-US" sz="2300" b="1" dirty="0">
              <a:latin typeface="Arial Narrow" panose="020B0606020202030204" pitchFamily="34" charset="0"/>
            </a:endParaRPr>
          </a:p>
          <a:p>
            <a:pPr algn="r"/>
            <a:r>
              <a:rPr lang="en-US" sz="2300" b="1" dirty="0">
                <a:latin typeface="Arial Narrow" panose="020B0606020202030204" pitchFamily="34" charset="0"/>
              </a:rPr>
              <a:t>Bootstrap and jQuery</a:t>
            </a:r>
          </a:p>
          <a:p>
            <a:pPr algn="r"/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736499-13D7-491B-BAE1-8B5B3EC69839}"/>
              </a:ext>
            </a:extLst>
          </p:cNvPr>
          <p:cNvSpPr txBox="1"/>
          <p:nvPr/>
        </p:nvSpPr>
        <p:spPr>
          <a:xfrm>
            <a:off x="5623061" y="1937613"/>
            <a:ext cx="522349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latin typeface="Arial Narrow" panose="020B0606020202030204" pitchFamily="34" charset="0"/>
              </a:rPr>
              <a:t>Javascript</a:t>
            </a:r>
            <a:r>
              <a:rPr lang="en-US" sz="2300" dirty="0">
                <a:latin typeface="Arial Narrow" panose="020B0606020202030204" pitchFamily="34" charset="0"/>
              </a:rPr>
              <a:t> Framework</a:t>
            </a:r>
          </a:p>
          <a:p>
            <a:endParaRPr lang="en-US" sz="2300" dirty="0">
              <a:latin typeface="Arial Narrow" panose="020B0606020202030204" pitchFamily="34" charset="0"/>
            </a:endParaRPr>
          </a:p>
          <a:p>
            <a:r>
              <a:rPr lang="en-US" sz="2300" dirty="0">
                <a:latin typeface="Arial Narrow" panose="020B0606020202030204" pitchFamily="34" charset="0"/>
              </a:rPr>
              <a:t>Authentication &amp; Contract Payments</a:t>
            </a:r>
          </a:p>
          <a:p>
            <a:endParaRPr lang="en-US" sz="2300" dirty="0">
              <a:latin typeface="Arial Narrow" panose="020B0606020202030204" pitchFamily="34" charset="0"/>
            </a:endParaRPr>
          </a:p>
          <a:p>
            <a:r>
              <a:rPr lang="en-US" sz="2300" dirty="0">
                <a:latin typeface="Arial Narrow" panose="020B0606020202030204" pitchFamily="34" charset="0"/>
              </a:rPr>
              <a:t>Device Independent &amp; Responsive</a:t>
            </a:r>
          </a:p>
          <a:p>
            <a:endParaRPr lang="en-US" sz="2300" dirty="0">
              <a:latin typeface="Arial Narrow" panose="020B0606020202030204" pitchFamily="34" charset="0"/>
            </a:endParaRPr>
          </a:p>
          <a:p>
            <a:r>
              <a:rPr lang="en-US" sz="2300" dirty="0">
                <a:latin typeface="Arial Narrow" panose="020B0606020202030204" pitchFamily="34" charset="0"/>
              </a:rPr>
              <a:t>HTML, CSS &amp; </a:t>
            </a:r>
            <a:r>
              <a:rPr lang="en-US" sz="2300" dirty="0" err="1">
                <a:latin typeface="Arial Narrow" panose="020B0606020202030204" pitchFamily="34" charset="0"/>
              </a:rPr>
              <a:t>Javascript</a:t>
            </a:r>
            <a:r>
              <a:rPr lang="en-US" sz="2300" dirty="0">
                <a:latin typeface="Arial Narrow" panose="020B0606020202030204" pitchFamily="34" charset="0"/>
              </a:rPr>
              <a:t> bundler</a:t>
            </a:r>
          </a:p>
          <a:p>
            <a:endParaRPr lang="en-US" sz="2300" dirty="0">
              <a:latin typeface="Arial Narrow" panose="020B0606020202030204" pitchFamily="34" charset="0"/>
            </a:endParaRPr>
          </a:p>
          <a:p>
            <a:r>
              <a:rPr lang="en-US" sz="2300" dirty="0">
                <a:latin typeface="Arial Narrow" panose="020B0606020202030204" pitchFamily="34" charset="0"/>
              </a:rPr>
              <a:t>UI/UX Aid</a:t>
            </a:r>
          </a:p>
          <a:p>
            <a:endParaRPr lang="en-US" sz="2300" dirty="0">
              <a:latin typeface="Arial Narrow" panose="020B0606020202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1BEEA1-2651-4F92-BD91-6F0A257AEAFB}"/>
              </a:ext>
            </a:extLst>
          </p:cNvPr>
          <p:cNvGrpSpPr/>
          <p:nvPr/>
        </p:nvGrpSpPr>
        <p:grpSpPr>
          <a:xfrm>
            <a:off x="0" y="-245"/>
            <a:ext cx="12192000" cy="571131"/>
            <a:chOff x="0" y="-245"/>
            <a:chExt cx="12192000" cy="5711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710443-74F1-4277-8B83-28769DEA8DDF}"/>
                </a:ext>
              </a:extLst>
            </p:cNvPr>
            <p:cNvSpPr/>
            <p:nvPr/>
          </p:nvSpPr>
          <p:spPr>
            <a:xfrm>
              <a:off x="0" y="-245"/>
              <a:ext cx="12192000" cy="571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 descr="Workspace0x">
              <a:extLst>
                <a:ext uri="{FF2B5EF4-FFF2-40B4-BE49-F238E27FC236}">
                  <a16:creationId xmlns:a16="http://schemas.microsoft.com/office/drawing/2014/main" id="{8836A9DF-134F-4F2C-881B-26328E3721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34627"/>
              <a:ext cx="2044284" cy="507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D4E17C4-6BDE-422C-9135-2DD8A1490885}"/>
                </a:ext>
              </a:extLst>
            </p:cNvPr>
            <p:cNvSpPr/>
            <p:nvPr/>
          </p:nvSpPr>
          <p:spPr>
            <a:xfrm>
              <a:off x="2818115" y="98119"/>
              <a:ext cx="10999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2F2C67-3F79-4B4C-A2FF-11B333A5C4C9}"/>
                </a:ext>
              </a:extLst>
            </p:cNvPr>
            <p:cNvSpPr/>
            <p:nvPr/>
          </p:nvSpPr>
          <p:spPr>
            <a:xfrm>
              <a:off x="4387533" y="98119"/>
              <a:ext cx="6222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3DD1C3-005B-45E3-A475-55395B6C886A}"/>
                </a:ext>
              </a:extLst>
            </p:cNvPr>
            <p:cNvSpPr/>
            <p:nvPr/>
          </p:nvSpPr>
          <p:spPr>
            <a:xfrm>
              <a:off x="5542362" y="91016"/>
              <a:ext cx="9028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Locations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D453720-EBFD-4AC0-9E20-78F106202951}"/>
                </a:ext>
              </a:extLst>
            </p:cNvPr>
            <p:cNvSpPr/>
            <p:nvPr/>
          </p:nvSpPr>
          <p:spPr>
            <a:xfrm>
              <a:off x="9466465" y="103988"/>
              <a:ext cx="1224805" cy="362664"/>
            </a:xfrm>
            <a:prstGeom prst="roundRect">
              <a:avLst/>
            </a:prstGeom>
            <a:solidFill>
              <a:srgbClr val="006BBA"/>
            </a:solidFill>
            <a:ln>
              <a:solidFill>
                <a:srgbClr val="006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Find a Career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9019A61-02D7-4204-8620-D28E3CB61462}"/>
                </a:ext>
              </a:extLst>
            </p:cNvPr>
            <p:cNvSpPr/>
            <p:nvPr/>
          </p:nvSpPr>
          <p:spPr>
            <a:xfrm>
              <a:off x="10846559" y="108397"/>
              <a:ext cx="1224805" cy="362664"/>
            </a:xfrm>
            <a:prstGeom prst="roundRect">
              <a:avLst/>
            </a:prstGeom>
            <a:solidFill>
              <a:srgbClr val="5C5C5C"/>
            </a:solidFill>
            <a:ln>
              <a:solidFill>
                <a:srgbClr val="5C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Sign In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61E7691-8DCA-4A85-9FD9-0C1283FD2797}"/>
              </a:ext>
            </a:extLst>
          </p:cNvPr>
          <p:cNvSpPr txBox="1"/>
          <p:nvPr/>
        </p:nvSpPr>
        <p:spPr>
          <a:xfrm>
            <a:off x="0" y="66014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The Technology</a:t>
            </a:r>
          </a:p>
        </p:txBody>
      </p:sp>
    </p:spTree>
    <p:extLst>
      <p:ext uri="{BB962C8B-B14F-4D97-AF65-F5344CB8AC3E}">
        <p14:creationId xmlns:p14="http://schemas.microsoft.com/office/powerpoint/2010/main" val="228035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47A639F4-42D6-47C6-927F-6976C549B336}"/>
              </a:ext>
            </a:extLst>
          </p:cNvPr>
          <p:cNvSpPr/>
          <p:nvPr/>
        </p:nvSpPr>
        <p:spPr>
          <a:xfrm>
            <a:off x="683089" y="2713509"/>
            <a:ext cx="7822979" cy="83371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D80FA-1A26-4845-997F-DB198042ED1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372010" y="2635943"/>
            <a:ext cx="0" cy="507526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D3D7D6-39FE-47D4-B91A-406F54C22518}"/>
              </a:ext>
            </a:extLst>
          </p:cNvPr>
          <p:cNvSpPr txBox="1"/>
          <p:nvPr/>
        </p:nvSpPr>
        <p:spPr>
          <a:xfrm>
            <a:off x="4213770" y="1989612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Improve Transaction Security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60AEF8-B799-44E1-A079-EB4F81178DBB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326695" y="3151534"/>
            <a:ext cx="4482" cy="877032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E6DF97-38DE-4B05-ADC8-69E3E75577F6}"/>
              </a:ext>
            </a:extLst>
          </p:cNvPr>
          <p:cNvSpPr txBox="1"/>
          <p:nvPr/>
        </p:nvSpPr>
        <p:spPr>
          <a:xfrm>
            <a:off x="6027409" y="4028566"/>
            <a:ext cx="2607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Employee Loans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Enable Employee Loans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Employs Loan Platform Money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684C2-CAFB-4CCD-A3AA-2767ADE7B603}"/>
              </a:ext>
            </a:extLst>
          </p:cNvPr>
          <p:cNvCxnSpPr>
            <a:cxnSpLocks/>
          </p:cNvCxnSpPr>
          <p:nvPr/>
        </p:nvCxnSpPr>
        <p:spPr>
          <a:xfrm flipH="1" flipV="1">
            <a:off x="3965411" y="3167332"/>
            <a:ext cx="10158" cy="877032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6E102-CA7E-4A8B-AD82-ACB29F86509B}"/>
              </a:ext>
            </a:extLst>
          </p:cNvPr>
          <p:cNvSpPr txBox="1"/>
          <p:nvPr/>
        </p:nvSpPr>
        <p:spPr>
          <a:xfrm>
            <a:off x="2390606" y="4049527"/>
            <a:ext cx="312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Talent | Education | Events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Incentivize Community Sharing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5BFAF0-B525-4136-99FF-155615414D9A}"/>
              </a:ext>
            </a:extLst>
          </p:cNvPr>
          <p:cNvSpPr txBox="1"/>
          <p:nvPr/>
        </p:nvSpPr>
        <p:spPr>
          <a:xfrm>
            <a:off x="0" y="66014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Roadmap</a:t>
            </a:r>
          </a:p>
        </p:txBody>
      </p:sp>
      <p:pic>
        <p:nvPicPr>
          <p:cNvPr id="2050" name="Picture 2" descr="https://openzeppelin.org/img/logo-zeppelin.png">
            <a:extLst>
              <a:ext uri="{FF2B5EF4-FFF2-40B4-BE49-F238E27FC236}">
                <a16:creationId xmlns:a16="http://schemas.microsoft.com/office/drawing/2014/main" id="{485BE3E0-1E85-4E37-994D-113AE2688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75" y="1686888"/>
            <a:ext cx="2725270" cy="36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6CC2F9-ED22-4B63-B8B0-FE9929A45D6F}"/>
              </a:ext>
            </a:extLst>
          </p:cNvPr>
          <p:cNvGrpSpPr/>
          <p:nvPr/>
        </p:nvGrpSpPr>
        <p:grpSpPr>
          <a:xfrm>
            <a:off x="6547046" y="4841761"/>
            <a:ext cx="1395792" cy="462523"/>
            <a:chOff x="5864738" y="4501553"/>
            <a:chExt cx="1395792" cy="4625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B0F412-1B43-4BDF-8E52-95DF0C1CE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4738" y="4501553"/>
              <a:ext cx="462523" cy="46252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23192-4E33-4592-AE7C-EE1BCA35E583}"/>
                </a:ext>
              </a:extLst>
            </p:cNvPr>
            <p:cNvSpPr/>
            <p:nvPr/>
          </p:nvSpPr>
          <p:spPr>
            <a:xfrm>
              <a:off x="6327261" y="4532759"/>
              <a:ext cx="9332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 Narrow" panose="020B0606020202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Dharma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2329EB4-96A2-43CE-9414-10A88F894211}"/>
              </a:ext>
            </a:extLst>
          </p:cNvPr>
          <p:cNvSpPr txBox="1"/>
          <p:nvPr/>
        </p:nvSpPr>
        <p:spPr>
          <a:xfrm>
            <a:off x="8584272" y="2174278"/>
            <a:ext cx="3514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Expand Globally?</a:t>
            </a:r>
          </a:p>
          <a:p>
            <a:pPr algn="ctr"/>
            <a:endParaRPr lang="en-US" b="1" dirty="0">
              <a:latin typeface="Arial Narrow" panose="020B0606020202030204" pitchFamily="34" charset="0"/>
            </a:endParaRPr>
          </a:p>
          <a:p>
            <a:pPr algn="ctr"/>
            <a:r>
              <a:rPr lang="en-US" b="1" dirty="0">
                <a:latin typeface="Arial Narrow" panose="020B0606020202030204" pitchFamily="34" charset="0"/>
              </a:rPr>
              <a:t>Form a Specialized Subsidiarity Workspace?</a:t>
            </a:r>
          </a:p>
          <a:p>
            <a:pPr algn="ctr"/>
            <a:endParaRPr lang="en-US" dirty="0">
              <a:latin typeface="Arial Narrow" panose="020B0606020202030204" pitchFamily="34" charset="0"/>
            </a:endParaRP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 The Community Decides and Enforces the Organizational Change with Automated Governance Built on DLT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A58347-A707-40ED-89E1-37E7FBC8016D}"/>
              </a:ext>
            </a:extLst>
          </p:cNvPr>
          <p:cNvCxnSpPr>
            <a:cxnSpLocks/>
          </p:cNvCxnSpPr>
          <p:nvPr/>
        </p:nvCxnSpPr>
        <p:spPr>
          <a:xfrm flipH="1" flipV="1">
            <a:off x="1315570" y="3143469"/>
            <a:ext cx="5079" cy="455032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CCC17A-B3D8-4C3C-B5D2-44D932BACA4A}"/>
              </a:ext>
            </a:extLst>
          </p:cNvPr>
          <p:cNvSpPr txBox="1"/>
          <p:nvPr/>
        </p:nvSpPr>
        <p:spPr>
          <a:xfrm>
            <a:off x="-249071" y="3583112"/>
            <a:ext cx="312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Minor Capital Raise</a:t>
            </a:r>
          </a:p>
          <a:p>
            <a:pPr algn="ctr"/>
            <a:r>
              <a:rPr lang="en-US" sz="1400" dirty="0">
                <a:latin typeface="Arial Narrow" panose="020B0606020202030204" pitchFamily="34" charset="0"/>
              </a:rPr>
              <a:t>Community Genesis Needs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DA2368-7ADA-4AD7-A92E-FD0952A8EDC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610517" y="2358944"/>
            <a:ext cx="0" cy="784525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16CA04-A97B-49B2-88E3-8AC8C19D87A3}"/>
              </a:ext>
            </a:extLst>
          </p:cNvPr>
          <p:cNvSpPr txBox="1"/>
          <p:nvPr/>
        </p:nvSpPr>
        <p:spPr>
          <a:xfrm>
            <a:off x="1452277" y="1989612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Recruit Businesses</a:t>
            </a:r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6F99B1E8-51BB-4822-B1B2-CE57C4AAF8A4}"/>
              </a:ext>
            </a:extLst>
          </p:cNvPr>
          <p:cNvGrpSpPr/>
          <p:nvPr/>
        </p:nvGrpSpPr>
        <p:grpSpPr>
          <a:xfrm>
            <a:off x="0" y="-245"/>
            <a:ext cx="12192000" cy="571131"/>
            <a:chOff x="0" y="-245"/>
            <a:chExt cx="12192000" cy="5711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AB4185-731E-4794-963D-EF8A6260C869}"/>
                </a:ext>
              </a:extLst>
            </p:cNvPr>
            <p:cNvSpPr/>
            <p:nvPr/>
          </p:nvSpPr>
          <p:spPr>
            <a:xfrm>
              <a:off x="0" y="-245"/>
              <a:ext cx="12192000" cy="571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Workspace0x">
              <a:extLst>
                <a:ext uri="{FF2B5EF4-FFF2-40B4-BE49-F238E27FC236}">
                  <a16:creationId xmlns:a16="http://schemas.microsoft.com/office/drawing/2014/main" id="{928BE5E2-DAD6-45FD-911C-B99AC9B88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34627"/>
              <a:ext cx="2044284" cy="507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7084BC-A3C4-4F57-B306-25E110798E8D}"/>
                </a:ext>
              </a:extLst>
            </p:cNvPr>
            <p:cNvSpPr/>
            <p:nvPr/>
          </p:nvSpPr>
          <p:spPr>
            <a:xfrm>
              <a:off x="2818115" y="98119"/>
              <a:ext cx="10999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9C02EC-D275-42C3-82B4-7D777DD53085}"/>
                </a:ext>
              </a:extLst>
            </p:cNvPr>
            <p:cNvSpPr/>
            <p:nvPr/>
          </p:nvSpPr>
          <p:spPr>
            <a:xfrm>
              <a:off x="4387533" y="98119"/>
              <a:ext cx="6222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C95221-A3A0-4910-A6F9-5A909502D0D7}"/>
                </a:ext>
              </a:extLst>
            </p:cNvPr>
            <p:cNvSpPr/>
            <p:nvPr/>
          </p:nvSpPr>
          <p:spPr>
            <a:xfrm>
              <a:off x="5542362" y="91016"/>
              <a:ext cx="9028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6BBA"/>
                  </a:solidFill>
                  <a:latin typeface="Arial Narrow" panose="020B0606020202030204" pitchFamily="34" charset="0"/>
                </a:rPr>
                <a:t>Locations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0F290D8-2FA5-4406-8DE1-CD9D92B4F5C2}"/>
                </a:ext>
              </a:extLst>
            </p:cNvPr>
            <p:cNvSpPr/>
            <p:nvPr/>
          </p:nvSpPr>
          <p:spPr>
            <a:xfrm>
              <a:off x="9466465" y="103988"/>
              <a:ext cx="1224805" cy="362664"/>
            </a:xfrm>
            <a:prstGeom prst="roundRect">
              <a:avLst/>
            </a:prstGeom>
            <a:solidFill>
              <a:srgbClr val="006BBA"/>
            </a:solidFill>
            <a:ln>
              <a:solidFill>
                <a:srgbClr val="006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Find a Career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B7FEC59-7F76-4899-9A03-8A0F3E8BED15}"/>
                </a:ext>
              </a:extLst>
            </p:cNvPr>
            <p:cNvSpPr/>
            <p:nvPr/>
          </p:nvSpPr>
          <p:spPr>
            <a:xfrm>
              <a:off x="10846559" y="108397"/>
              <a:ext cx="1224805" cy="362664"/>
            </a:xfrm>
            <a:prstGeom prst="roundRect">
              <a:avLst/>
            </a:prstGeom>
            <a:solidFill>
              <a:srgbClr val="5C5C5C"/>
            </a:solidFill>
            <a:ln>
              <a:solidFill>
                <a:srgbClr val="5C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Arial Narrow" panose="020B0606020202030204" pitchFamily="34" charset="0"/>
                </a:rPr>
                <a:t>Sign 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146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E7D80E-A0DE-4C79-BD94-D186944C3203}"/>
              </a:ext>
            </a:extLst>
          </p:cNvPr>
          <p:cNvSpPr txBox="1"/>
          <p:nvPr/>
        </p:nvSpPr>
        <p:spPr>
          <a:xfrm>
            <a:off x="0" y="38863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Theoretical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CB3615-1862-4ADE-9276-5F735BC0A298}"/>
              </a:ext>
            </a:extLst>
          </p:cNvPr>
          <p:cNvSpPr txBox="1"/>
          <p:nvPr/>
        </p:nvSpPr>
        <p:spPr>
          <a:xfrm>
            <a:off x="433137" y="1219136"/>
            <a:ext cx="11251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theory, since it requires 51% majority to make Governance Changes, Organizational Agility could be reduced.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What reduction in organizational Agility of the DAO will be worth the potential reduction in fraud &amp; value of the shared transparency of the network and the governing incentives which keep the trustless community, trustful?</a:t>
            </a:r>
          </a:p>
        </p:txBody>
      </p:sp>
    </p:spTree>
    <p:extLst>
      <p:ext uri="{BB962C8B-B14F-4D97-AF65-F5344CB8AC3E}">
        <p14:creationId xmlns:p14="http://schemas.microsoft.com/office/powerpoint/2010/main" val="131584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535</Words>
  <Application>Microsoft Office PowerPoint</Application>
  <PresentationFormat>Widescreen</PresentationFormat>
  <Paragraphs>124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McGuire, William</dc:creator>
  <cp:lastModifiedBy>McGuire, William</cp:lastModifiedBy>
  <cp:revision>1</cp:revision>
  <dcterms:created xsi:type="dcterms:W3CDTF">2018-02-18T10:27:31Z</dcterms:created>
  <dcterms:modified xsi:type="dcterms:W3CDTF">2018-02-18T11:19:20Z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310ba8-7016-458b-94e5-2ac4b74cd1f3_Enabled">
    <vt:lpwstr>True</vt:lpwstr>
  </property>
  <property fmtid="{D5CDD505-2E9C-101B-9397-08002B2CF9AE}" pid="3" name="MSIP_Label_8f310ba8-7016-458b-94e5-2ac4b74cd1f3_SiteId">
    <vt:lpwstr>4a89354e-f74b-4687-944e-dc4b9472d374</vt:lpwstr>
  </property>
  <property fmtid="{D5CDD505-2E9C-101B-9397-08002B2CF9AE}" pid="4" name="MSIP_Label_8f310ba8-7016-458b-94e5-2ac4b74cd1f3_Ref">
    <vt:lpwstr>https://api.informationprotection.azure.com/api/4a89354e-f74b-4687-944e-dc4b9472d374</vt:lpwstr>
  </property>
  <property fmtid="{D5CDD505-2E9C-101B-9397-08002B2CF9AE}" pid="5" name="MSIP_Label_8f310ba8-7016-458b-94e5-2ac4b74cd1f3_Owner">
    <vt:lpwstr>wmcguire@impactmakers.com</vt:lpwstr>
  </property>
  <property fmtid="{D5CDD505-2E9C-101B-9397-08002B2CF9AE}" pid="6" name="MSIP_Label_8f310ba8-7016-458b-94e5-2ac4b74cd1f3_SetDate">
    <vt:lpwstr>2018-02-18T03:27:33.2969904-07:00</vt:lpwstr>
  </property>
  <property fmtid="{D5CDD505-2E9C-101B-9397-08002B2CF9AE}" pid="7" name="MSIP_Label_8f310ba8-7016-458b-94e5-2ac4b74cd1f3_Name">
    <vt:lpwstr>Personal</vt:lpwstr>
  </property>
  <property fmtid="{D5CDD505-2E9C-101B-9397-08002B2CF9AE}" pid="8" name="MSIP_Label_8f310ba8-7016-458b-94e5-2ac4b74cd1f3_Application">
    <vt:lpwstr>Microsoft Azure Information Protection</vt:lpwstr>
  </property>
  <property fmtid="{D5CDD505-2E9C-101B-9397-08002B2CF9AE}" pid="9" name="MSIP_Label_8f310ba8-7016-458b-94e5-2ac4b74cd1f3_Extended_MSFT_Method">
    <vt:lpwstr>Manual</vt:lpwstr>
  </property>
  <property fmtid="{D5CDD505-2E9C-101B-9397-08002B2CF9AE}" pid="10" name="Sensitivity">
    <vt:lpwstr>Personal</vt:lpwstr>
  </property>
</Properties>
</file>