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3" r:id="rId5"/>
    <p:sldId id="256" r:id="rId6"/>
    <p:sldId id="259" r:id="rId7"/>
    <p:sldId id="269" r:id="rId8"/>
    <p:sldId id="270" r:id="rId9"/>
    <p:sldId id="264" r:id="rId10"/>
    <p:sldId id="267" r:id="rId11"/>
    <p:sldId id="266" r:id="rId12"/>
    <p:sldId id="257" r:id="rId13"/>
    <p:sldId id="261" r:id="rId14"/>
    <p:sldId id="260" r:id="rId15"/>
    <p:sldId id="262" r:id="rId16"/>
    <p:sldId id="265" r:id="rId17"/>
    <p:sldId id="25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B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uire, William" userId="b57b71b3-2582-4369-b5c7-eb94d03fb1e7" providerId="ADAL" clId="{5E73F4D4-0C21-43A7-943D-72FAC8EA5892}"/>
    <pc:docChg chg="undo custSel addSld delSld modSld sldOrd modMainMaster">
      <pc:chgData name="McGuire, William" userId="b57b71b3-2582-4369-b5c7-eb94d03fb1e7" providerId="ADAL" clId="{5E73F4D4-0C21-43A7-943D-72FAC8EA5892}" dt="2018-02-18T07:21:53.366" v="7155" actId="1035"/>
      <pc:docMkLst>
        <pc:docMk/>
      </pc:docMkLst>
      <pc:sldChg chg="addSp delSp modSp add">
        <pc:chgData name="McGuire, William" userId="b57b71b3-2582-4369-b5c7-eb94d03fb1e7" providerId="ADAL" clId="{5E73F4D4-0C21-43A7-943D-72FAC8EA5892}" dt="2018-02-18T06:08:41.353" v="5432" actId="165"/>
        <pc:sldMkLst>
          <pc:docMk/>
          <pc:sldMk cId="3386298081" sldId="256"/>
        </pc:sldMkLst>
        <pc:spChg chg="mod or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2" creationId="{18F74812-D8BA-453B-A2E9-322F4882F865}"/>
          </ac:spMkLst>
        </pc:spChg>
        <pc:spChg chg="del">
          <ac:chgData name="McGuire, William" userId="b57b71b3-2582-4369-b5c7-eb94d03fb1e7" providerId="ADAL" clId="{5E73F4D4-0C21-43A7-943D-72FAC8EA5892}" dt="2018-02-17T09:15:50.193" v="1" actId="478"/>
          <ac:spMkLst>
            <pc:docMk/>
            <pc:sldMk cId="3386298081" sldId="256"/>
            <ac:spMk id="3" creationId="{3D408935-2494-444A-B7C6-D2122BB52614}"/>
          </ac:spMkLst>
        </pc:spChg>
        <pc:spChg chg="add del mod">
          <ac:chgData name="McGuire, William" userId="b57b71b3-2582-4369-b5c7-eb94d03fb1e7" providerId="ADAL" clId="{5E73F4D4-0C21-43A7-943D-72FAC8EA5892}" dt="2018-02-17T17:07:30.981" v="1858" actId="478"/>
          <ac:spMkLst>
            <pc:docMk/>
            <pc:sldMk cId="3386298081" sldId="256"/>
            <ac:spMk id="4" creationId="{27BE3C3E-7DEF-40EA-9BC3-3653EDDDDE44}"/>
          </ac:spMkLst>
        </pc:spChg>
        <pc:spChg chg="add mod or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9" creationId="{2FC79326-D257-44C0-BB5F-7F7ADD03F28C}"/>
          </ac:spMkLst>
        </pc:spChg>
        <pc:spChg chg="add mo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11" creationId="{D7ABF69E-09EC-42C8-B09D-DA55F04E4D4D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2" creationId="{D63501FD-4928-4372-9449-DED9F0C80AF8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3" creationId="{F51D73D5-D697-4130-8C57-A2FA8AD12F9C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5" creationId="{2BB840A6-94A3-4ADA-ABE6-196CDE86FED4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6" creationId="{EB487324-F450-4DF3-B26B-05F550D47337}"/>
          </ac:spMkLst>
        </pc:spChg>
        <pc:spChg chg="add mod">
          <ac:chgData name="McGuire, William" userId="b57b71b3-2582-4369-b5c7-eb94d03fb1e7" providerId="ADAL" clId="{5E73F4D4-0C21-43A7-943D-72FAC8EA5892}" dt="2018-02-17T19:47:05.786" v="3943"/>
          <ac:spMkLst>
            <pc:docMk/>
            <pc:sldMk cId="3386298081" sldId="256"/>
            <ac:spMk id="17" creationId="{AAB942D6-A9CC-4286-BCDD-8838FB41ED5F}"/>
          </ac:spMkLst>
        </pc:spChg>
        <pc:spChg chg="add mod ord">
          <ac:chgData name="McGuire, William" userId="b57b71b3-2582-4369-b5c7-eb94d03fb1e7" providerId="ADAL" clId="{5E73F4D4-0C21-43A7-943D-72FAC8EA5892}" dt="2018-02-17T18:31:20.655" v="2734" actId="14100"/>
          <ac:spMkLst>
            <pc:docMk/>
            <pc:sldMk cId="3386298081" sldId="256"/>
            <ac:spMk id="18" creationId="{1E1FBF9D-725A-4606-9A8B-2FC7B4D0B124}"/>
          </ac:spMkLst>
        </pc:spChg>
        <pc:spChg chg="add del mod">
          <ac:chgData name="McGuire, William" userId="b57b71b3-2582-4369-b5c7-eb94d03fb1e7" providerId="ADAL" clId="{5E73F4D4-0C21-43A7-943D-72FAC8EA5892}" dt="2018-02-17T19:33:50.181" v="3403" actId="478"/>
          <ac:spMkLst>
            <pc:docMk/>
            <pc:sldMk cId="3386298081" sldId="256"/>
            <ac:spMk id="20" creationId="{00583CBD-D24D-4AA6-8041-C675129BD740}"/>
          </ac:spMkLst>
        </pc:spChg>
        <pc:spChg chg="add mod">
          <ac:chgData name="McGuire, William" userId="b57b71b3-2582-4369-b5c7-eb94d03fb1e7" providerId="ADAL" clId="{5E73F4D4-0C21-43A7-943D-72FAC8EA5892}" dt="2018-02-17T19:47:55.568" v="3990" actId="20577"/>
          <ac:spMkLst>
            <pc:docMk/>
            <pc:sldMk cId="3386298081" sldId="256"/>
            <ac:spMk id="23" creationId="{4CD3CDB6-EB20-4C63-91F8-3072EE4BA0F1}"/>
          </ac:spMkLst>
        </pc:spChg>
        <pc:spChg chg="add mod">
          <ac:chgData name="McGuire, William" userId="b57b71b3-2582-4369-b5c7-eb94d03fb1e7" providerId="ADAL" clId="{5E73F4D4-0C21-43A7-943D-72FAC8EA5892}" dt="2018-02-17T19:42:57.748" v="3834" actId="1035"/>
          <ac:spMkLst>
            <pc:docMk/>
            <pc:sldMk cId="3386298081" sldId="256"/>
            <ac:spMk id="25" creationId="{964ACAB4-CA92-49A8-82A3-FC52C5DEE1A8}"/>
          </ac:spMkLst>
        </pc:spChg>
        <pc:grpChg chg="add del mod">
          <ac:chgData name="McGuire, William" userId="b57b71b3-2582-4369-b5c7-eb94d03fb1e7" providerId="ADAL" clId="{5E73F4D4-0C21-43A7-943D-72FAC8EA5892}" dt="2018-02-18T06:08:41.353" v="5432" actId="165"/>
          <ac:grpSpMkLst>
            <pc:docMk/>
            <pc:sldMk cId="3386298081" sldId="256"/>
            <ac:grpSpMk id="14" creationId="{EE017568-7B07-4DEB-828D-24A88ECAFB10}"/>
          </ac:grpSpMkLst>
        </pc:grpChg>
        <pc:picChg chg="add del mod modCrop">
          <ac:chgData name="McGuire, William" userId="b57b71b3-2582-4369-b5c7-eb94d03fb1e7" providerId="ADAL" clId="{5E73F4D4-0C21-43A7-943D-72FAC8EA5892}" dt="2018-02-17T17:15:38.071" v="1928"/>
          <ac:picMkLst>
            <pc:docMk/>
            <pc:sldMk cId="3386298081" sldId="256"/>
            <ac:picMk id="5" creationId="{50BFC6C6-5031-49A9-99D6-C9E621A71EA4}"/>
          </ac:picMkLst>
        </pc:picChg>
        <pc:picChg chg="add del mod modCrop">
          <ac:chgData name="McGuire, William" userId="b57b71b3-2582-4369-b5c7-eb94d03fb1e7" providerId="ADAL" clId="{5E73F4D4-0C21-43A7-943D-72FAC8EA5892}" dt="2018-02-17T17:19:27.770" v="1989" actId="478"/>
          <ac:picMkLst>
            <pc:docMk/>
            <pc:sldMk cId="3386298081" sldId="256"/>
            <ac:picMk id="6" creationId="{3FC76C47-993C-485C-A485-2FA714AF2BC5}"/>
          </ac:picMkLst>
        </pc:picChg>
        <pc:picChg chg="add del mod modCrop">
          <ac:chgData name="McGuire, William" userId="b57b71b3-2582-4369-b5c7-eb94d03fb1e7" providerId="ADAL" clId="{5E73F4D4-0C21-43A7-943D-72FAC8EA5892}" dt="2018-02-17T17:25:55.015" v="2001" actId="478"/>
          <ac:picMkLst>
            <pc:docMk/>
            <pc:sldMk cId="3386298081" sldId="256"/>
            <ac:picMk id="7" creationId="{7E5E4528-7D90-46F2-BD7E-4B0DD9C5CBE2}"/>
          </ac:picMkLst>
        </pc:picChg>
        <pc:picChg chg="add mod ord modCrop">
          <ac:chgData name="McGuire, William" userId="b57b71b3-2582-4369-b5c7-eb94d03fb1e7" providerId="ADAL" clId="{5E73F4D4-0C21-43A7-943D-72FAC8EA5892}" dt="2018-02-17T18:27:59.249" v="2642" actId="1036"/>
          <ac:picMkLst>
            <pc:docMk/>
            <pc:sldMk cId="3386298081" sldId="256"/>
            <ac:picMk id="10" creationId="{72A5A0B8-9716-4363-B205-388DCD3A2F84}"/>
          </ac:picMkLst>
        </pc:picChg>
        <pc:picChg chg="add mod topLvl">
          <ac:chgData name="McGuire, William" userId="b57b71b3-2582-4369-b5c7-eb94d03fb1e7" providerId="ADAL" clId="{5E73F4D4-0C21-43A7-943D-72FAC8EA5892}" dt="2018-02-18T06:08:41.353" v="5432" actId="165"/>
          <ac:picMkLst>
            <pc:docMk/>
            <pc:sldMk cId="3386298081" sldId="256"/>
            <ac:picMk id="1026" creationId="{0C888112-5814-4D39-A7A8-43EFCC6B2D1C}"/>
          </ac:picMkLst>
        </pc:picChg>
        <pc:cxnChg chg="add mod">
          <ac:chgData name="McGuire, William" userId="b57b71b3-2582-4369-b5c7-eb94d03fb1e7" providerId="ADAL" clId="{5E73F4D4-0C21-43A7-943D-72FAC8EA5892}" dt="2018-02-17T19:33:39.459" v="3401" actId="1582"/>
          <ac:cxnSpMkLst>
            <pc:docMk/>
            <pc:sldMk cId="3386298081" sldId="256"/>
            <ac:cxnSpMk id="21" creationId="{785977AE-5500-464E-AB50-C08B5BAEA354}"/>
          </ac:cxnSpMkLst>
        </pc:cxnChg>
        <pc:cxnChg chg="add mod">
          <ac:chgData name="McGuire, William" userId="b57b71b3-2582-4369-b5c7-eb94d03fb1e7" providerId="ADAL" clId="{5E73F4D4-0C21-43A7-943D-72FAC8EA5892}" dt="2018-02-17T19:33:57.772" v="3405" actId="1076"/>
          <ac:cxnSpMkLst>
            <pc:docMk/>
            <pc:sldMk cId="3386298081" sldId="256"/>
            <ac:cxnSpMk id="24" creationId="{53B1A6FF-9F4B-47FE-8F60-9211ACC835CC}"/>
          </ac:cxnSpMkLst>
        </pc:cxnChg>
      </pc:sldChg>
      <pc:sldChg chg="addSp delSp modSp add">
        <pc:chgData name="McGuire, William" userId="b57b71b3-2582-4369-b5c7-eb94d03fb1e7" providerId="ADAL" clId="{5E73F4D4-0C21-43A7-943D-72FAC8EA5892}" dt="2018-02-17T09:35:42.452" v="334" actId="20577"/>
        <pc:sldMkLst>
          <pc:docMk/>
          <pc:sldMk cId="669771956" sldId="257"/>
        </pc:sldMkLst>
        <pc:spChg chg="del">
          <ac:chgData name="McGuire, William" userId="b57b71b3-2582-4369-b5c7-eb94d03fb1e7" providerId="ADAL" clId="{5E73F4D4-0C21-43A7-943D-72FAC8EA5892}" dt="2018-02-17T09:30:31.904" v="144" actId="478"/>
          <ac:spMkLst>
            <pc:docMk/>
            <pc:sldMk cId="669771956" sldId="257"/>
            <ac:spMk id="2" creationId="{7889DBAF-B3AC-47C7-9C2D-7E143F4152F8}"/>
          </ac:spMkLst>
        </pc:spChg>
        <pc:spChg chg="del">
          <ac:chgData name="McGuire, William" userId="b57b71b3-2582-4369-b5c7-eb94d03fb1e7" providerId="ADAL" clId="{5E73F4D4-0C21-43A7-943D-72FAC8EA5892}" dt="2018-02-17T09:30:30.218" v="143" actId="478"/>
          <ac:spMkLst>
            <pc:docMk/>
            <pc:sldMk cId="669771956" sldId="257"/>
            <ac:spMk id="3" creationId="{12D74601-D9A1-4D1A-B2CF-274E5C360449}"/>
          </ac:spMkLst>
        </pc:spChg>
        <pc:spChg chg="add mod">
          <ac:chgData name="McGuire, William" userId="b57b71b3-2582-4369-b5c7-eb94d03fb1e7" providerId="ADAL" clId="{5E73F4D4-0C21-43A7-943D-72FAC8EA5892}" dt="2018-02-17T09:35:42.452" v="334" actId="20577"/>
          <ac:spMkLst>
            <pc:docMk/>
            <pc:sldMk cId="669771956" sldId="257"/>
            <ac:spMk id="4" creationId="{BD394466-0563-4042-9DE0-0FBE0E4C666D}"/>
          </ac:spMkLst>
        </pc:spChg>
        <pc:spChg chg="add del">
          <ac:chgData name="McGuire, William" userId="b57b71b3-2582-4369-b5c7-eb94d03fb1e7" providerId="ADAL" clId="{5E73F4D4-0C21-43A7-943D-72FAC8EA5892}" dt="2018-02-17T09:33:40.511" v="176"/>
          <ac:spMkLst>
            <pc:docMk/>
            <pc:sldMk cId="669771956" sldId="257"/>
            <ac:spMk id="7" creationId="{3D000444-716A-415B-B083-4956A5A46DE7}"/>
          </ac:spMkLst>
        </pc:spChg>
        <pc:spChg chg="add del">
          <ac:chgData name="McGuire, William" userId="b57b71b3-2582-4369-b5c7-eb94d03fb1e7" providerId="ADAL" clId="{5E73F4D4-0C21-43A7-943D-72FAC8EA5892}" dt="2018-02-17T09:33:40.511" v="176"/>
          <ac:spMkLst>
            <pc:docMk/>
            <pc:sldMk cId="669771956" sldId="257"/>
            <ac:spMk id="8" creationId="{2CBA0D78-8E89-4FB9-9E0F-F1A398004D2F}"/>
          </ac:spMkLst>
        </pc:spChg>
        <pc:spChg chg="add mod">
          <ac:chgData name="McGuire, William" userId="b57b71b3-2582-4369-b5c7-eb94d03fb1e7" providerId="ADAL" clId="{5E73F4D4-0C21-43A7-943D-72FAC8EA5892}" dt="2018-02-17T09:33:45.365" v="178" actId="1076"/>
          <ac:spMkLst>
            <pc:docMk/>
            <pc:sldMk cId="669771956" sldId="257"/>
            <ac:spMk id="10" creationId="{721DD213-387F-4F24-911C-6B959E3C741C}"/>
          </ac:spMkLst>
        </pc:spChg>
        <pc:spChg chg="add mod">
          <ac:chgData name="McGuire, William" userId="b57b71b3-2582-4369-b5c7-eb94d03fb1e7" providerId="ADAL" clId="{5E73F4D4-0C21-43A7-943D-72FAC8EA5892}" dt="2018-02-17T09:33:45.365" v="178" actId="1076"/>
          <ac:spMkLst>
            <pc:docMk/>
            <pc:sldMk cId="669771956" sldId="257"/>
            <ac:spMk id="11" creationId="{5AEC66C2-CB5F-413F-83E8-EBADDE573B1F}"/>
          </ac:spMkLst>
        </pc:spChg>
        <pc:graphicFrameChg chg="add del">
          <ac:chgData name="McGuire, William" userId="b57b71b3-2582-4369-b5c7-eb94d03fb1e7" providerId="ADAL" clId="{5E73F4D4-0C21-43A7-943D-72FAC8EA5892}" dt="2018-02-17T09:33:27.251" v="172"/>
          <ac:graphicFrameMkLst>
            <pc:docMk/>
            <pc:sldMk cId="669771956" sldId="257"/>
            <ac:graphicFrameMk id="5" creationId="{D2B73DCD-E859-4057-933E-E69229389195}"/>
          </ac:graphicFrameMkLst>
        </pc:graphicFrameChg>
        <pc:graphicFrameChg chg="add mod">
          <ac:chgData name="McGuire, William" userId="b57b71b3-2582-4369-b5c7-eb94d03fb1e7" providerId="ADAL" clId="{5E73F4D4-0C21-43A7-943D-72FAC8EA5892}" dt="2018-02-17T09:34:36.657" v="273" actId="20577"/>
          <ac:graphicFrameMkLst>
            <pc:docMk/>
            <pc:sldMk cId="669771956" sldId="257"/>
            <ac:graphicFrameMk id="6" creationId="{1B3E8AB3-438C-4E87-81AF-A0FDC1C97DE7}"/>
          </ac:graphicFrameMkLst>
        </pc:graphicFrameChg>
        <pc:cxnChg chg="add del">
          <ac:chgData name="McGuire, William" userId="b57b71b3-2582-4369-b5c7-eb94d03fb1e7" providerId="ADAL" clId="{5E73F4D4-0C21-43A7-943D-72FAC8EA5892}" dt="2018-02-17T09:33:40.511" v="176"/>
          <ac:cxnSpMkLst>
            <pc:docMk/>
            <pc:sldMk cId="669771956" sldId="257"/>
            <ac:cxnSpMk id="9" creationId="{980369AF-3ED3-4DF5-865C-4772C35DEE74}"/>
          </ac:cxnSpMkLst>
        </pc:cxnChg>
        <pc:cxnChg chg="add mod">
          <ac:chgData name="McGuire, William" userId="b57b71b3-2582-4369-b5c7-eb94d03fb1e7" providerId="ADAL" clId="{5E73F4D4-0C21-43A7-943D-72FAC8EA5892}" dt="2018-02-17T09:33:45.365" v="178" actId="1076"/>
          <ac:cxnSpMkLst>
            <pc:docMk/>
            <pc:sldMk cId="669771956" sldId="257"/>
            <ac:cxnSpMk id="12" creationId="{66FEC790-45D2-47BE-AA2C-ED2FD872CE68}"/>
          </ac:cxnSpMkLst>
        </pc:cxnChg>
      </pc:sldChg>
      <pc:sldChg chg="addSp delSp modSp add">
        <pc:chgData name="McGuire, William" userId="b57b71b3-2582-4369-b5c7-eb94d03fb1e7" providerId="ADAL" clId="{5E73F4D4-0C21-43A7-943D-72FAC8EA5892}" dt="2018-02-18T05:37:12.411" v="5416" actId="20577"/>
        <pc:sldMkLst>
          <pc:docMk/>
          <pc:sldMk cId="1769559601" sldId="258"/>
        </pc:sldMkLst>
        <pc:spChg chg="mod">
          <ac:chgData name="McGuire, William" userId="b57b71b3-2582-4369-b5c7-eb94d03fb1e7" providerId="ADAL" clId="{5E73F4D4-0C21-43A7-943D-72FAC8EA5892}" dt="2018-02-17T09:35:14.358" v="294" actId="20577"/>
          <ac:spMkLst>
            <pc:docMk/>
            <pc:sldMk cId="1769559601" sldId="258"/>
            <ac:spMk id="13" creationId="{5B514C5C-4C35-4773-9F67-915E9E160896}"/>
          </ac:spMkLst>
        </pc:spChg>
        <pc:spChg chg="mod">
          <ac:chgData name="McGuire, William" userId="b57b71b3-2582-4369-b5c7-eb94d03fb1e7" providerId="ADAL" clId="{5E73F4D4-0C21-43A7-943D-72FAC8EA5892}" dt="2018-02-17T09:35:30.524" v="325" actId="20577"/>
          <ac:spMkLst>
            <pc:docMk/>
            <pc:sldMk cId="1769559601" sldId="258"/>
            <ac:spMk id="16" creationId="{9AE2ADDA-C008-48C6-B88A-4825ECB5692B}"/>
          </ac:spMkLst>
        </pc:spChg>
        <pc:spChg chg="mod">
          <ac:chgData name="McGuire, William" userId="b57b71b3-2582-4369-b5c7-eb94d03fb1e7" providerId="ADAL" clId="{5E73F4D4-0C21-43A7-943D-72FAC8EA5892}" dt="2018-02-17T09:35:22.055" v="307" actId="20577"/>
          <ac:spMkLst>
            <pc:docMk/>
            <pc:sldMk cId="1769559601" sldId="258"/>
            <ac:spMk id="19" creationId="{F35A9AAC-C717-4E68-A75C-B1883295AED7}"/>
          </ac:spMkLst>
        </pc:spChg>
        <pc:spChg chg="add mod">
          <ac:chgData name="McGuire, William" userId="b57b71b3-2582-4369-b5c7-eb94d03fb1e7" providerId="ADAL" clId="{5E73F4D4-0C21-43A7-943D-72FAC8EA5892}" dt="2018-02-18T05:37:12.411" v="5416" actId="20577"/>
          <ac:spMkLst>
            <pc:docMk/>
            <pc:sldMk cId="1769559601" sldId="258"/>
            <ac:spMk id="20" creationId="{15B08200-3741-4651-82AB-F75DDD80C204}"/>
          </ac:spMkLst>
        </pc:s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2" creationId="{6735B847-EED9-4090-B42C-F997E1133CED}"/>
          </ac:grpSpMkLst>
        </pc:gr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5" creationId="{4C983621-A45B-4D02-B15C-F7552C855132}"/>
          </ac:grpSpMkLst>
        </pc:gr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8" creationId="{4B0143D6-1108-401E-AC62-9C2592D0B27F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1" creationId="{F60E25B0-8439-4B49-B8B4-AC12EE120B9C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4" creationId="{9F9C15A0-6425-42D5-88BD-3604AD12B03B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7" creationId="{14B2A826-90F4-403C-A2E7-4BAB1EF80956}"/>
          </ac:grpSpMkLst>
        </pc:grpChg>
      </pc:sldChg>
      <pc:sldChg chg="addSp delSp modSp add ord">
        <pc:chgData name="McGuire, William" userId="b57b71b3-2582-4369-b5c7-eb94d03fb1e7" providerId="ADAL" clId="{5E73F4D4-0C21-43A7-943D-72FAC8EA5892}" dt="2018-02-18T05:53:45.814" v="5431" actId="20577"/>
        <pc:sldMkLst>
          <pc:docMk/>
          <pc:sldMk cId="1719361094" sldId="259"/>
        </pc:sldMkLst>
        <pc:spChg chg="add del mod">
          <ac:chgData name="McGuire, William" userId="b57b71b3-2582-4369-b5c7-eb94d03fb1e7" providerId="ADAL" clId="{5E73F4D4-0C21-43A7-943D-72FAC8EA5892}" dt="2018-02-17T09:37:07.530" v="348"/>
          <ac:spMkLst>
            <pc:docMk/>
            <pc:sldMk cId="1719361094" sldId="259"/>
            <ac:spMk id="2" creationId="{8383666E-5CA7-4CDA-A150-7BF98CA52D3D}"/>
          </ac:spMkLst>
        </pc:spChg>
        <pc:spChg chg="add mod">
          <ac:chgData name="McGuire, William" userId="b57b71b3-2582-4369-b5c7-eb94d03fb1e7" providerId="ADAL" clId="{5E73F4D4-0C21-43A7-943D-72FAC8EA5892}" dt="2018-02-17T17:17:03.217" v="1947" actId="208"/>
          <ac:spMkLst>
            <pc:docMk/>
            <pc:sldMk cId="1719361094" sldId="259"/>
            <ac:spMk id="5" creationId="{FBB4D26E-EFBE-4556-A665-F1905FC40E31}"/>
          </ac:spMkLst>
        </pc:spChg>
        <pc:spChg chg="add del mod">
          <ac:chgData name="McGuire, William" userId="b57b71b3-2582-4369-b5c7-eb94d03fb1e7" providerId="ADAL" clId="{5E73F4D4-0C21-43A7-943D-72FAC8EA5892}" dt="2018-02-17T15:20:54.741" v="1150" actId="478"/>
          <ac:spMkLst>
            <pc:docMk/>
            <pc:sldMk cId="1719361094" sldId="259"/>
            <ac:spMk id="6" creationId="{BE21B872-4817-42CC-AC91-C88120918379}"/>
          </ac:spMkLst>
        </pc:spChg>
        <pc:spChg chg="add mod">
          <ac:chgData name="McGuire, William" userId="b57b71b3-2582-4369-b5c7-eb94d03fb1e7" providerId="ADAL" clId="{5E73F4D4-0C21-43A7-943D-72FAC8EA5892}" dt="2018-02-18T05:53:39.249" v="5422" actId="20577"/>
          <ac:spMkLst>
            <pc:docMk/>
            <pc:sldMk cId="1719361094" sldId="259"/>
            <ac:spMk id="7" creationId="{6328D900-DDB5-479D-893C-48E3ED913A10}"/>
          </ac:spMkLst>
        </pc:spChg>
        <pc:spChg chg="add mod">
          <ac:chgData name="McGuire, William" userId="b57b71b3-2582-4369-b5c7-eb94d03fb1e7" providerId="ADAL" clId="{5E73F4D4-0C21-43A7-943D-72FAC8EA5892}" dt="2018-02-17T17:16:37.491" v="1941" actId="164"/>
          <ac:spMkLst>
            <pc:docMk/>
            <pc:sldMk cId="1719361094" sldId="259"/>
            <ac:spMk id="9" creationId="{22D7F254-A61F-430E-960D-590C95B7E1F7}"/>
          </ac:spMkLst>
        </pc:spChg>
        <pc:spChg chg="add del mod">
          <ac:chgData name="McGuire, William" userId="b57b71b3-2582-4369-b5c7-eb94d03fb1e7" providerId="ADAL" clId="{5E73F4D4-0C21-43A7-943D-72FAC8EA5892}" dt="2018-02-17T17:14:07.451" v="1907" actId="478"/>
          <ac:spMkLst>
            <pc:docMk/>
            <pc:sldMk cId="1719361094" sldId="259"/>
            <ac:spMk id="10" creationId="{C719DFC4-D574-4CFD-9817-30099284EDF6}"/>
          </ac:spMkLst>
        </pc:spChg>
        <pc:spChg chg="add del mod">
          <ac:chgData name="McGuire, William" userId="b57b71b3-2582-4369-b5c7-eb94d03fb1e7" providerId="ADAL" clId="{5E73F4D4-0C21-43A7-943D-72FAC8EA5892}" dt="2018-02-17T17:14:07.451" v="1907" actId="478"/>
          <ac:spMkLst>
            <pc:docMk/>
            <pc:sldMk cId="1719361094" sldId="259"/>
            <ac:spMk id="11" creationId="{CD6395DE-4C97-4EBD-A545-942B4454A02A}"/>
          </ac:spMkLst>
        </pc:spChg>
        <pc:spChg chg="add mod">
          <ac:chgData name="McGuire, William" userId="b57b71b3-2582-4369-b5c7-eb94d03fb1e7" providerId="ADAL" clId="{5E73F4D4-0C21-43A7-943D-72FAC8EA5892}" dt="2018-02-17T19:44:34.459" v="3835" actId="1076"/>
          <ac:spMkLst>
            <pc:docMk/>
            <pc:sldMk cId="1719361094" sldId="259"/>
            <ac:spMk id="12" creationId="{F267AB6E-D350-4EAF-8587-915FD7A2E2F7}"/>
          </ac:spMkLst>
        </pc:spChg>
        <pc:spChg chg="add mod">
          <ac:chgData name="McGuire, William" userId="b57b71b3-2582-4369-b5c7-eb94d03fb1e7" providerId="ADAL" clId="{5E73F4D4-0C21-43A7-943D-72FAC8EA5892}" dt="2018-02-17T17:31:17.745" v="2168" actId="13822"/>
          <ac:spMkLst>
            <pc:docMk/>
            <pc:sldMk cId="1719361094" sldId="259"/>
            <ac:spMk id="13" creationId="{F69CEBC5-AFE9-4CA5-A08B-340F861A782E}"/>
          </ac:spMkLst>
        </pc:spChg>
        <pc:spChg chg="add del mod">
          <ac:chgData name="McGuire, William" userId="b57b71b3-2582-4369-b5c7-eb94d03fb1e7" providerId="ADAL" clId="{5E73F4D4-0C21-43A7-943D-72FAC8EA5892}" dt="2018-02-17T17:48:32.253" v="2322"/>
          <ac:spMkLst>
            <pc:docMk/>
            <pc:sldMk cId="1719361094" sldId="259"/>
            <ac:spMk id="14" creationId="{FC0EAD40-E66A-4419-845D-DC1BE8154C2C}"/>
          </ac:spMkLst>
        </pc:spChg>
        <pc:spChg chg="add mod">
          <ac:chgData name="McGuire, William" userId="b57b71b3-2582-4369-b5c7-eb94d03fb1e7" providerId="ADAL" clId="{5E73F4D4-0C21-43A7-943D-72FAC8EA5892}" dt="2018-02-17T19:36:09.341" v="3510" actId="1076"/>
          <ac:spMkLst>
            <pc:docMk/>
            <pc:sldMk cId="1719361094" sldId="259"/>
            <ac:spMk id="15" creationId="{C47E25B7-A7C4-4973-9924-E6E8BA69394C}"/>
          </ac:spMkLst>
        </pc:spChg>
        <pc:spChg chg="add del mod">
          <ac:chgData name="McGuire, William" userId="b57b71b3-2582-4369-b5c7-eb94d03fb1e7" providerId="ADAL" clId="{5E73F4D4-0C21-43A7-943D-72FAC8EA5892}" dt="2018-02-17T17:18:23.131" v="1967" actId="478"/>
          <ac:spMkLst>
            <pc:docMk/>
            <pc:sldMk cId="1719361094" sldId="259"/>
            <ac:spMk id="16" creationId="{4F2B56B0-3EFD-49AD-9D0D-1A41A5E1D01F}"/>
          </ac:spMkLst>
        </pc:spChg>
        <pc:spChg chg="add del mod">
          <ac:chgData name="McGuire, William" userId="b57b71b3-2582-4369-b5c7-eb94d03fb1e7" providerId="ADAL" clId="{5E73F4D4-0C21-43A7-943D-72FAC8EA5892}" dt="2018-02-17T17:18:30.453" v="1969" actId="478"/>
          <ac:spMkLst>
            <pc:docMk/>
            <pc:sldMk cId="1719361094" sldId="259"/>
            <ac:spMk id="17" creationId="{67806139-A94F-4DFB-A672-0A4354C90BD8}"/>
          </ac:spMkLst>
        </pc:spChg>
        <pc:spChg chg="add del mod">
          <ac:chgData name="McGuire, William" userId="b57b71b3-2582-4369-b5c7-eb94d03fb1e7" providerId="ADAL" clId="{5E73F4D4-0C21-43A7-943D-72FAC8EA5892}" dt="2018-02-17T17:17:22.075" v="1949" actId="478"/>
          <ac:spMkLst>
            <pc:docMk/>
            <pc:sldMk cId="1719361094" sldId="259"/>
            <ac:spMk id="21" creationId="{E2852C64-9D98-4B33-80A5-D8CEF15684E1}"/>
          </ac:spMkLst>
        </pc:spChg>
        <pc:spChg chg="add del mod">
          <ac:chgData name="McGuire, William" userId="b57b71b3-2582-4369-b5c7-eb94d03fb1e7" providerId="ADAL" clId="{5E73F4D4-0C21-43A7-943D-72FAC8EA5892}" dt="2018-02-17T17:17:22.753" v="1950" actId="478"/>
          <ac:spMkLst>
            <pc:docMk/>
            <pc:sldMk cId="1719361094" sldId="259"/>
            <ac:spMk id="22" creationId="{2D6B5868-A34A-4B2F-82E1-F38E96842D09}"/>
          </ac:spMkLst>
        </pc:spChg>
        <pc:spChg chg="add mod">
          <ac:chgData name="McGuire, William" userId="b57b71b3-2582-4369-b5c7-eb94d03fb1e7" providerId="ADAL" clId="{5E73F4D4-0C21-43A7-943D-72FAC8EA5892}" dt="2018-02-17T17:31:48.337" v="2201" actId="20577"/>
          <ac:spMkLst>
            <pc:docMk/>
            <pc:sldMk cId="1719361094" sldId="259"/>
            <ac:spMk id="23" creationId="{62D5140A-513C-4AA9-A5BF-321CB5B5A448}"/>
          </ac:spMkLst>
        </pc:spChg>
        <pc:spChg chg="add mod ord">
          <ac:chgData name="McGuire, William" userId="b57b71b3-2582-4369-b5c7-eb94d03fb1e7" providerId="ADAL" clId="{5E73F4D4-0C21-43A7-943D-72FAC8EA5892}" dt="2018-02-17T18:31:26.055" v="2735" actId="14100"/>
          <ac:spMkLst>
            <pc:docMk/>
            <pc:sldMk cId="1719361094" sldId="259"/>
            <ac:spMk id="27" creationId="{695416FD-4D85-4E03-B9FF-2868A7B4E68A}"/>
          </ac:spMkLst>
        </pc:spChg>
        <pc:spChg chg="add mod">
          <ac:chgData name="McGuire, William" userId="b57b71b3-2582-4369-b5c7-eb94d03fb1e7" providerId="ADAL" clId="{5E73F4D4-0C21-43A7-943D-72FAC8EA5892}" dt="2018-02-17T19:44:34.459" v="3835" actId="1076"/>
          <ac:spMkLst>
            <pc:docMk/>
            <pc:sldMk cId="1719361094" sldId="259"/>
            <ac:spMk id="28" creationId="{C611CB1D-67BA-4904-898B-F155417E7B0A}"/>
          </ac:spMkLst>
        </pc:spChg>
        <pc:spChg chg="add del mod">
          <ac:chgData name="McGuire, William" userId="b57b71b3-2582-4369-b5c7-eb94d03fb1e7" providerId="ADAL" clId="{5E73F4D4-0C21-43A7-943D-72FAC8EA5892}" dt="2018-02-17T18:41:46.095" v="3326"/>
          <ac:spMkLst>
            <pc:docMk/>
            <pc:sldMk cId="1719361094" sldId="259"/>
            <ac:spMk id="29" creationId="{A0CFED19-F54C-4E8C-9268-BF4D287D7817}"/>
          </ac:spMkLst>
        </pc:spChg>
        <pc:spChg chg="add mod">
          <ac:chgData name="McGuire, William" userId="b57b71b3-2582-4369-b5c7-eb94d03fb1e7" providerId="ADAL" clId="{5E73F4D4-0C21-43A7-943D-72FAC8EA5892}" dt="2018-02-18T05:53:45.814" v="5431" actId="20577"/>
          <ac:spMkLst>
            <pc:docMk/>
            <pc:sldMk cId="1719361094" sldId="259"/>
            <ac:spMk id="38" creationId="{60A36EAA-8570-4D2D-B6BB-D6A20C843472}"/>
          </ac:spMkLst>
        </pc:spChg>
        <pc:spChg chg="add mod">
          <ac:chgData name="McGuire, William" userId="b57b71b3-2582-4369-b5c7-eb94d03fb1e7" providerId="ADAL" clId="{5E73F4D4-0C21-43A7-943D-72FAC8EA5892}" dt="2018-02-17T19:51:50.079" v="4018" actId="2085"/>
          <ac:spMkLst>
            <pc:docMk/>
            <pc:sldMk cId="1719361094" sldId="259"/>
            <ac:spMk id="40" creationId="{CB4EA55F-DA8A-447E-8A87-0C3BE64133BB}"/>
          </ac:spMkLst>
        </pc:spChg>
        <pc:grpChg chg="add mod">
          <ac:chgData name="McGuire, William" userId="b57b71b3-2582-4369-b5c7-eb94d03fb1e7" providerId="ADAL" clId="{5E73F4D4-0C21-43A7-943D-72FAC8EA5892}" dt="2018-02-17T19:36:09.341" v="3510" actId="1076"/>
          <ac:grpSpMkLst>
            <pc:docMk/>
            <pc:sldMk cId="1719361094" sldId="259"/>
            <ac:grpSpMk id="8" creationId="{03E3EF7E-7BE5-4950-AA80-8EA1D034729B}"/>
          </ac:grpSpMkLst>
        </pc:grpChg>
        <pc:grpChg chg="add mod">
          <ac:chgData name="McGuire, William" userId="b57b71b3-2582-4369-b5c7-eb94d03fb1e7" providerId="ADAL" clId="{5E73F4D4-0C21-43A7-943D-72FAC8EA5892}" dt="2018-02-17T19:36:09.341" v="3510" actId="1076"/>
          <ac:grpSpMkLst>
            <pc:docMk/>
            <pc:sldMk cId="1719361094" sldId="259"/>
            <ac:grpSpMk id="24" creationId="{33186112-0CFA-4259-AD89-C883CB284511}"/>
          </ac:grpSpMkLst>
        </pc:grpChg>
        <pc:grpChg chg="add">
          <ac:chgData name="McGuire, William" userId="b57b71b3-2582-4369-b5c7-eb94d03fb1e7" providerId="ADAL" clId="{5E73F4D4-0C21-43A7-943D-72FAC8EA5892}" dt="2018-02-17T18:29:35.004" v="2722"/>
          <ac:grpSpMkLst>
            <pc:docMk/>
            <pc:sldMk cId="1719361094" sldId="259"/>
            <ac:grpSpMk id="31" creationId="{EAAB2615-1820-4919-A703-C438B970ADFF}"/>
          </ac:grpSpMkLst>
        </pc:grp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18" creationId="{1E16687F-49B3-4B08-8019-562FF3B9DA57}"/>
          </ac:picMkLst>
        </pc:pic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19" creationId="{66BEF786-4856-40F8-B227-7C97E05E4096}"/>
          </ac:picMkLst>
        </pc:pic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20" creationId="{4960085A-D2FF-4C01-9CE7-F946EE8E2D56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0" creationId="{7ED5172C-39C4-439E-AC57-5909EFD1C90D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2" creationId="{EC7EF7D9-2F31-4942-A870-23217651ECD4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4" creationId="{A3583ECE-F347-4DA2-A999-A186C83096A8}"/>
          </ac:picMkLst>
        </pc:picChg>
        <pc:cxnChg chg="add del mod">
          <ac:chgData name="McGuire, William" userId="b57b71b3-2582-4369-b5c7-eb94d03fb1e7" providerId="ADAL" clId="{5E73F4D4-0C21-43A7-943D-72FAC8EA5892}" dt="2018-02-17T09:37:07.526" v="346" actId="478"/>
          <ac:cxnSpMkLst>
            <pc:docMk/>
            <pc:sldMk cId="1719361094" sldId="259"/>
            <ac:cxnSpMk id="4" creationId="{2C90D9F5-C43D-4647-917B-35224CB8FF28}"/>
          </ac:cxnSpMkLst>
        </pc:cxnChg>
      </pc:sldChg>
      <pc:sldChg chg="addSp modSp add ord">
        <pc:chgData name="McGuire, William" userId="b57b71b3-2582-4369-b5c7-eb94d03fb1e7" providerId="ADAL" clId="{5E73F4D4-0C21-43A7-943D-72FAC8EA5892}" dt="2018-02-17T15:16:03.046" v="1108" actId="20577"/>
        <pc:sldMkLst>
          <pc:docMk/>
          <pc:sldMk cId="3232761534" sldId="260"/>
        </pc:sldMkLst>
        <pc:spChg chg="add mod">
          <ac:chgData name="McGuire, William" userId="b57b71b3-2582-4369-b5c7-eb94d03fb1e7" providerId="ADAL" clId="{5E73F4D4-0C21-43A7-943D-72FAC8EA5892}" dt="2018-02-17T15:16:03.046" v="1108" actId="20577"/>
          <ac:spMkLst>
            <pc:docMk/>
            <pc:sldMk cId="3232761534" sldId="260"/>
            <ac:spMk id="2" creationId="{43539DA8-7529-4730-A02A-CE2B2E2A9024}"/>
          </ac:spMkLst>
        </pc:spChg>
      </pc:sldChg>
      <pc:sldChg chg="addSp delSp modSp add ord">
        <pc:chgData name="McGuire, William" userId="b57b71b3-2582-4369-b5c7-eb94d03fb1e7" providerId="ADAL" clId="{5E73F4D4-0C21-43A7-943D-72FAC8EA5892}" dt="2018-02-17T15:15:15.322" v="1037" actId="1076"/>
        <pc:sldMkLst>
          <pc:docMk/>
          <pc:sldMk cId="3911104927" sldId="261"/>
        </pc:sldMkLst>
        <pc:spChg chg="add mod">
          <ac:chgData name="McGuire, William" userId="b57b71b3-2582-4369-b5c7-eb94d03fb1e7" providerId="ADAL" clId="{5E73F4D4-0C21-43A7-943D-72FAC8EA5892}" dt="2018-02-17T09:58:24.397" v="823" actId="14100"/>
          <ac:spMkLst>
            <pc:docMk/>
            <pc:sldMk cId="3911104927" sldId="261"/>
            <ac:spMk id="2" creationId="{2D8453CC-715A-4388-96B3-58DA452F1108}"/>
          </ac:spMkLst>
        </pc:spChg>
        <pc:spChg chg="add mod">
          <ac:chgData name="McGuire, William" userId="b57b71b3-2582-4369-b5c7-eb94d03fb1e7" providerId="ADAL" clId="{5E73F4D4-0C21-43A7-943D-72FAC8EA5892}" dt="2018-02-17T10:01:56.324" v="864" actId="14100"/>
          <ac:spMkLst>
            <pc:docMk/>
            <pc:sldMk cId="3911104927" sldId="261"/>
            <ac:spMk id="3" creationId="{D268141D-2997-4C42-BD9F-6EEF03CCAF2A}"/>
          </ac:spMkLst>
        </pc:spChg>
        <pc:spChg chg="add del mod">
          <ac:chgData name="McGuire, William" userId="b57b71b3-2582-4369-b5c7-eb94d03fb1e7" providerId="ADAL" clId="{5E73F4D4-0C21-43A7-943D-72FAC8EA5892}" dt="2018-02-17T09:57:45.501" v="804" actId="478"/>
          <ac:spMkLst>
            <pc:docMk/>
            <pc:sldMk cId="3911104927" sldId="261"/>
            <ac:spMk id="4" creationId="{7CA86188-3470-4174-8D12-76754791A0AA}"/>
          </ac:spMkLst>
        </pc:spChg>
        <pc:spChg chg="add del">
          <ac:chgData name="McGuire, William" userId="b57b71b3-2582-4369-b5c7-eb94d03fb1e7" providerId="ADAL" clId="{5E73F4D4-0C21-43A7-943D-72FAC8EA5892}" dt="2018-02-17T09:57:33.764" v="800" actId="478"/>
          <ac:spMkLst>
            <pc:docMk/>
            <pc:sldMk cId="3911104927" sldId="261"/>
            <ac:spMk id="5" creationId="{D05CAB07-8706-4C86-98EC-A0F442B4649B}"/>
          </ac:spMkLst>
        </pc:spChg>
        <pc:spChg chg="add mod">
          <ac:chgData name="McGuire, William" userId="b57b71b3-2582-4369-b5c7-eb94d03fb1e7" providerId="ADAL" clId="{5E73F4D4-0C21-43A7-943D-72FAC8EA5892}" dt="2018-02-17T09:58:31.660" v="837" actId="20577"/>
          <ac:spMkLst>
            <pc:docMk/>
            <pc:sldMk cId="3911104927" sldId="261"/>
            <ac:spMk id="7" creationId="{B97F7CAC-19C9-4388-8341-44C2785DD760}"/>
          </ac:spMkLst>
        </pc:spChg>
        <pc:spChg chg="add mod">
          <ac:chgData name="McGuire, William" userId="b57b71b3-2582-4369-b5c7-eb94d03fb1e7" providerId="ADAL" clId="{5E73F4D4-0C21-43A7-943D-72FAC8EA5892}" dt="2018-02-17T09:58:40.869" v="849" actId="20577"/>
          <ac:spMkLst>
            <pc:docMk/>
            <pc:sldMk cId="3911104927" sldId="261"/>
            <ac:spMk id="8" creationId="{B871650B-FF15-4EBD-863B-108850112743}"/>
          </ac:spMkLst>
        </pc:spChg>
        <pc:spChg chg="add del">
          <ac:chgData name="McGuire, William" userId="b57b71b3-2582-4369-b5c7-eb94d03fb1e7" providerId="ADAL" clId="{5E73F4D4-0C21-43A7-943D-72FAC8EA5892}" dt="2018-02-17T10:06:10.889" v="885" actId="478"/>
          <ac:spMkLst>
            <pc:docMk/>
            <pc:sldMk cId="3911104927" sldId="261"/>
            <ac:spMk id="10" creationId="{3695B2B3-26D5-4B33-985A-04E469203A8B}"/>
          </ac:spMkLst>
        </pc:spChg>
        <pc:spChg chg="add del">
          <ac:chgData name="McGuire, William" userId="b57b71b3-2582-4369-b5c7-eb94d03fb1e7" providerId="ADAL" clId="{5E73F4D4-0C21-43A7-943D-72FAC8EA5892}" dt="2018-02-17T10:06:17.043" v="887" actId="478"/>
          <ac:spMkLst>
            <pc:docMk/>
            <pc:sldMk cId="3911104927" sldId="261"/>
            <ac:spMk id="11" creationId="{BCB63495-8CA6-4A75-B01A-5936FAE43C99}"/>
          </ac:spMkLst>
        </pc:spChg>
        <pc:spChg chg="add mod">
          <ac:chgData name="McGuire, William" userId="b57b71b3-2582-4369-b5c7-eb94d03fb1e7" providerId="ADAL" clId="{5E73F4D4-0C21-43A7-943D-72FAC8EA5892}" dt="2018-02-17T15:14:46.069" v="1009" actId="164"/>
          <ac:spMkLst>
            <pc:docMk/>
            <pc:sldMk cId="3911104927" sldId="261"/>
            <ac:spMk id="20" creationId="{3DC8C62F-A0FF-4081-A86E-9C0362DD1416}"/>
          </ac:spMkLst>
        </pc:spChg>
        <pc:spChg chg="add mod">
          <ac:chgData name="McGuire, William" userId="b57b71b3-2582-4369-b5c7-eb94d03fb1e7" providerId="ADAL" clId="{5E73F4D4-0C21-43A7-943D-72FAC8EA5892}" dt="2018-02-17T15:14:46.069" v="1009" actId="164"/>
          <ac:spMkLst>
            <pc:docMk/>
            <pc:sldMk cId="3911104927" sldId="261"/>
            <ac:spMk id="21" creationId="{4B2CBF83-9B4C-430F-853C-51F852D7A947}"/>
          </ac:spMkLst>
        </pc:spChg>
        <pc:grpChg chg="add mod">
          <ac:chgData name="McGuire, William" userId="b57b71b3-2582-4369-b5c7-eb94d03fb1e7" providerId="ADAL" clId="{5E73F4D4-0C21-43A7-943D-72FAC8EA5892}" dt="2018-02-17T15:15:08.611" v="1034" actId="1076"/>
          <ac:grpSpMkLst>
            <pc:docMk/>
            <pc:sldMk cId="3911104927" sldId="261"/>
            <ac:grpSpMk id="13" creationId="{F0AB972F-41C4-4487-8A0B-FA717AA54167}"/>
          </ac:grpSpMkLst>
        </pc:grpChg>
        <pc:grpChg chg="add mod">
          <ac:chgData name="McGuire, William" userId="b57b71b3-2582-4369-b5c7-eb94d03fb1e7" providerId="ADAL" clId="{5E73F4D4-0C21-43A7-943D-72FAC8EA5892}" dt="2018-02-17T15:15:15.322" v="1037" actId="1076"/>
          <ac:grpSpMkLst>
            <pc:docMk/>
            <pc:sldMk cId="3911104927" sldId="261"/>
            <ac:grpSpMk id="23" creationId="{6301BF5C-340E-4D07-A40C-5432B3CE7BD0}"/>
          </ac:grpSpMkLst>
        </pc:grpChg>
        <pc:picChg chg="add mod">
          <ac:chgData name="McGuire, William" userId="b57b71b3-2582-4369-b5c7-eb94d03fb1e7" providerId="ADAL" clId="{5E73F4D4-0C21-43A7-943D-72FAC8EA5892}" dt="2018-02-17T10:02:09.364" v="869" actId="1076"/>
          <ac:picMkLst>
            <pc:docMk/>
            <pc:sldMk cId="3911104927" sldId="261"/>
            <ac:picMk id="6" creationId="{ECD03366-03D4-4603-8847-67A1CA280696}"/>
          </ac:picMkLst>
        </pc:picChg>
        <pc:picChg chg="add mod">
          <ac:chgData name="McGuire, William" userId="b57b71b3-2582-4369-b5c7-eb94d03fb1e7" providerId="ADAL" clId="{5E73F4D4-0C21-43A7-943D-72FAC8EA5892}" dt="2018-02-17T10:02:07.243" v="868" actId="1076"/>
          <ac:picMkLst>
            <pc:docMk/>
            <pc:sldMk cId="3911104927" sldId="261"/>
            <ac:picMk id="9" creationId="{F27ADBF5-159E-4FEE-A496-BF771B42A269}"/>
          </ac:picMkLst>
        </pc:picChg>
        <pc:picChg chg="add mod">
          <ac:chgData name="McGuire, William" userId="b57b71b3-2582-4369-b5c7-eb94d03fb1e7" providerId="ADAL" clId="{5E73F4D4-0C21-43A7-943D-72FAC8EA5892}" dt="2018-02-17T15:15:04.623" v="1033"/>
          <ac:picMkLst>
            <pc:docMk/>
            <pc:sldMk cId="3911104927" sldId="261"/>
            <ac:picMk id="12" creationId="{175DD02B-343B-4887-83BD-AFA73AE1543A}"/>
          </ac:picMkLst>
        </pc:picChg>
        <pc:picChg chg="add mod">
          <ac:chgData name="McGuire, William" userId="b57b71b3-2582-4369-b5c7-eb94d03fb1e7" providerId="ADAL" clId="{5E73F4D4-0C21-43A7-943D-72FAC8EA5892}" dt="2018-02-17T10:02:02.068" v="866" actId="1076"/>
          <ac:picMkLst>
            <pc:docMk/>
            <pc:sldMk cId="3911104927" sldId="261"/>
            <ac:picMk id="3074" creationId="{00AA1F3E-FB56-4682-9221-71574D3EA3BF}"/>
          </ac:picMkLst>
        </pc:picChg>
        <pc:picChg chg="add del">
          <ac:chgData name="McGuire, William" userId="b57b71b3-2582-4369-b5c7-eb94d03fb1e7" providerId="ADAL" clId="{5E73F4D4-0C21-43A7-943D-72FAC8EA5892}" dt="2018-02-17T10:01:16.609" v="857" actId="478"/>
          <ac:picMkLst>
            <pc:docMk/>
            <pc:sldMk cId="3911104927" sldId="261"/>
            <ac:picMk id="3076" creationId="{259AD289-D6C3-42A0-AFCF-D14BC260D2A8}"/>
          </ac:picMkLst>
        </pc:picChg>
        <pc:picChg chg="add del">
          <ac:chgData name="McGuire, William" userId="b57b71b3-2582-4369-b5c7-eb94d03fb1e7" providerId="ADAL" clId="{5E73F4D4-0C21-43A7-943D-72FAC8EA5892}" dt="2018-02-17T10:01:16.609" v="857" actId="478"/>
          <ac:picMkLst>
            <pc:docMk/>
            <pc:sldMk cId="3911104927" sldId="261"/>
            <ac:picMk id="3078" creationId="{1DDB1414-95A6-4D86-9DD2-221242A4F46C}"/>
          </ac:picMkLst>
        </pc:picChg>
        <pc:picChg chg="add del mod">
          <ac:chgData name="McGuire, William" userId="b57b71b3-2582-4369-b5c7-eb94d03fb1e7" providerId="ADAL" clId="{5E73F4D4-0C21-43A7-943D-72FAC8EA5892}" dt="2018-02-17T10:03:21.830" v="872" actId="478"/>
          <ac:picMkLst>
            <pc:docMk/>
            <pc:sldMk cId="3911104927" sldId="261"/>
            <ac:picMk id="3080" creationId="{ABC1D154-F55A-49CC-8671-EBA9ADC176CF}"/>
          </ac:picMkLst>
        </pc:picChg>
        <pc:picChg chg="add del">
          <ac:chgData name="McGuire, William" userId="b57b71b3-2582-4369-b5c7-eb94d03fb1e7" providerId="ADAL" clId="{5E73F4D4-0C21-43A7-943D-72FAC8EA5892}" dt="2018-02-17T10:03:37.247" v="874" actId="478"/>
          <ac:picMkLst>
            <pc:docMk/>
            <pc:sldMk cId="3911104927" sldId="261"/>
            <ac:picMk id="3082" creationId="{4F1DBB59-C13B-49FF-B830-E6DCFEEEA022}"/>
          </ac:picMkLst>
        </pc:picChg>
        <pc:picChg chg="add del">
          <ac:chgData name="McGuire, William" userId="b57b71b3-2582-4369-b5c7-eb94d03fb1e7" providerId="ADAL" clId="{5E73F4D4-0C21-43A7-943D-72FAC8EA5892}" dt="2018-02-17T10:03:57.758" v="876" actId="478"/>
          <ac:picMkLst>
            <pc:docMk/>
            <pc:sldMk cId="3911104927" sldId="261"/>
            <ac:picMk id="3084" creationId="{EBC14D09-9471-4E72-9371-C871E9C48210}"/>
          </ac:picMkLst>
        </pc:picChg>
        <pc:picChg chg="add mod">
          <ac:chgData name="McGuire, William" userId="b57b71b3-2582-4369-b5c7-eb94d03fb1e7" providerId="ADAL" clId="{5E73F4D4-0C21-43A7-943D-72FAC8EA5892}" dt="2018-02-17T10:04:16.396" v="883" actId="1076"/>
          <ac:picMkLst>
            <pc:docMk/>
            <pc:sldMk cId="3911104927" sldId="261"/>
            <ac:picMk id="3086" creationId="{1F7FD523-2612-4F6D-8EAD-4A40C1EF9DA2}"/>
          </ac:picMkLst>
        </pc:picChg>
      </pc:sldChg>
      <pc:sldChg chg="addSp delSp modSp add ord">
        <pc:chgData name="McGuire, William" userId="b57b71b3-2582-4369-b5c7-eb94d03fb1e7" providerId="ADAL" clId="{5E73F4D4-0C21-43A7-943D-72FAC8EA5892}" dt="2018-02-17T17:02:52.182" v="1847" actId="20577"/>
        <pc:sldMkLst>
          <pc:docMk/>
          <pc:sldMk cId="3186114442" sldId="262"/>
        </pc:sldMkLst>
        <pc:spChg chg="add mod">
          <ac:chgData name="McGuire, William" userId="b57b71b3-2582-4369-b5c7-eb94d03fb1e7" providerId="ADAL" clId="{5E73F4D4-0C21-43A7-943D-72FAC8EA5892}" dt="2018-02-17T10:11:18.108" v="910"/>
          <ac:spMkLst>
            <pc:docMk/>
            <pc:sldMk cId="3186114442" sldId="262"/>
            <ac:spMk id="4" creationId="{47A639F4-42D6-47C6-927F-6976C549B336}"/>
          </ac:spMkLst>
        </pc:spChg>
        <pc:spChg chg="add mod">
          <ac:chgData name="McGuire, William" userId="b57b71b3-2582-4369-b5c7-eb94d03fb1e7" providerId="ADAL" clId="{5E73F4D4-0C21-43A7-943D-72FAC8EA5892}" dt="2018-02-17T10:13:27.738" v="966" actId="20577"/>
          <ac:spMkLst>
            <pc:docMk/>
            <pc:sldMk cId="3186114442" sldId="262"/>
            <ac:spMk id="11" creationId="{25D3D7D6-39FE-47D4-B91A-406F54C22518}"/>
          </ac:spMkLst>
        </pc:spChg>
        <pc:spChg chg="add mod">
          <ac:chgData name="McGuire, William" userId="b57b71b3-2582-4369-b5c7-eb94d03fb1e7" providerId="ADAL" clId="{5E73F4D4-0C21-43A7-943D-72FAC8EA5892}" dt="2018-02-17T10:14:07.852" v="1006" actId="5793"/>
          <ac:spMkLst>
            <pc:docMk/>
            <pc:sldMk cId="3186114442" sldId="262"/>
            <ac:spMk id="15" creationId="{EBE6DF97-38DE-4B05-ADC8-69E3E75577F6}"/>
          </ac:spMkLst>
        </pc:spChg>
        <pc:spChg chg="add del mod">
          <ac:chgData name="McGuire, William" userId="b57b71b3-2582-4369-b5c7-eb94d03fb1e7" providerId="ADAL" clId="{5E73F4D4-0C21-43A7-943D-72FAC8EA5892}" dt="2018-02-17T16:44:17.620" v="1764"/>
          <ac:spMkLst>
            <pc:docMk/>
            <pc:sldMk cId="3186114442" sldId="262"/>
            <ac:spMk id="18" creationId="{7E82A29C-A217-4041-ABE9-AA1A1C25600E}"/>
          </ac:spMkLst>
        </pc:spChg>
        <pc:spChg chg="add mod">
          <ac:chgData name="McGuire, William" userId="b57b71b3-2582-4369-b5c7-eb94d03fb1e7" providerId="ADAL" clId="{5E73F4D4-0C21-43A7-943D-72FAC8EA5892}" dt="2018-02-17T16:44:30.205" v="1766" actId="20577"/>
          <ac:spMkLst>
            <pc:docMk/>
            <pc:sldMk cId="3186114442" sldId="262"/>
            <ac:spMk id="19" creationId="{FE09EE53-D992-44B9-AB4A-A8D9A7CEA688}"/>
          </ac:spMkLst>
        </pc:spChg>
        <pc:spChg chg="add mod">
          <ac:chgData name="McGuire, William" userId="b57b71b3-2582-4369-b5c7-eb94d03fb1e7" providerId="ADAL" clId="{5E73F4D4-0C21-43A7-943D-72FAC8EA5892}" dt="2018-02-17T17:02:52.182" v="1847" actId="20577"/>
          <ac:spMkLst>
            <pc:docMk/>
            <pc:sldMk cId="3186114442" sldId="262"/>
            <ac:spMk id="21" creationId="{D116E102-CA7E-4A8B-AD82-ACB29F86509B}"/>
          </ac:spMkLst>
        </pc:spChg>
        <pc:graphicFrameChg chg="add del mod">
          <ac:chgData name="McGuire, William" userId="b57b71b3-2582-4369-b5c7-eb94d03fb1e7" providerId="ADAL" clId="{5E73F4D4-0C21-43A7-943D-72FAC8EA5892}" dt="2018-02-17T10:10:35.518" v="904" actId="478"/>
          <ac:graphicFrameMkLst>
            <pc:docMk/>
            <pc:sldMk cId="3186114442" sldId="262"/>
            <ac:graphicFrameMk id="2" creationId="{0F782D5E-62AD-40D3-A018-6FFE07FE01C0}"/>
          </ac:graphicFrameMkLst>
        </pc:graphicFrameChg>
        <pc:graphicFrameChg chg="add del mod">
          <ac:chgData name="McGuire, William" userId="b57b71b3-2582-4369-b5c7-eb94d03fb1e7" providerId="ADAL" clId="{5E73F4D4-0C21-43A7-943D-72FAC8EA5892}" dt="2018-02-17T10:10:53.720" v="907" actId="478"/>
          <ac:graphicFrameMkLst>
            <pc:docMk/>
            <pc:sldMk cId="3186114442" sldId="262"/>
            <ac:graphicFrameMk id="3" creationId="{CB16F34F-8210-4518-860D-0FC37E23E7BE}"/>
          </ac:graphicFrameMkLst>
        </pc:graphicFrameChg>
        <pc:cxnChg chg="add del mod">
          <ac:chgData name="McGuire, William" userId="b57b71b3-2582-4369-b5c7-eb94d03fb1e7" providerId="ADAL" clId="{5E73F4D4-0C21-43A7-943D-72FAC8EA5892}" dt="2018-02-17T10:11:42.777" v="912" actId="478"/>
          <ac:cxnSpMkLst>
            <pc:docMk/>
            <pc:sldMk cId="3186114442" sldId="262"/>
            <ac:cxnSpMk id="6" creationId="{BEA23F04-64F0-49B1-9A82-BAA2011CF726}"/>
          </ac:cxnSpMkLst>
        </pc:cxnChg>
        <pc:cxnChg chg="add mod">
          <ac:chgData name="McGuire, William" userId="b57b71b3-2582-4369-b5c7-eb94d03fb1e7" providerId="ADAL" clId="{5E73F4D4-0C21-43A7-943D-72FAC8EA5892}" dt="2018-02-17T10:13:23.971" v="964" actId="255"/>
          <ac:cxnSpMkLst>
            <pc:docMk/>
            <pc:sldMk cId="3186114442" sldId="262"/>
            <ac:cxnSpMk id="8" creationId="{B36D80FA-1A26-4845-997F-DB198042ED11}"/>
          </ac:cxnSpMkLst>
        </pc:cxnChg>
        <pc:cxnChg chg="add mod">
          <ac:chgData name="McGuire, William" userId="b57b71b3-2582-4369-b5c7-eb94d03fb1e7" providerId="ADAL" clId="{5E73F4D4-0C21-43A7-943D-72FAC8EA5892}" dt="2018-02-17T10:13:43.043" v="970" actId="14100"/>
          <ac:cxnSpMkLst>
            <pc:docMk/>
            <pc:sldMk cId="3186114442" sldId="262"/>
            <ac:cxnSpMk id="14" creationId="{1D60AEF8-B799-44E1-A079-EB4F81178DBB}"/>
          </ac:cxnSpMkLst>
        </pc:cxnChg>
        <pc:cxnChg chg="add mod">
          <ac:chgData name="McGuire, William" userId="b57b71b3-2582-4369-b5c7-eb94d03fb1e7" providerId="ADAL" clId="{5E73F4D4-0C21-43A7-943D-72FAC8EA5892}" dt="2018-02-17T17:02:15.650" v="1829" actId="14100"/>
          <ac:cxnSpMkLst>
            <pc:docMk/>
            <pc:sldMk cId="3186114442" sldId="262"/>
            <ac:cxnSpMk id="20" creationId="{8E2684C2-CAFB-4CCD-A3AA-2767ADE7B603}"/>
          </ac:cxnSpMkLst>
        </pc:cxnChg>
      </pc:sldChg>
      <pc:sldChg chg="add">
        <pc:chgData name="McGuire, William" userId="b57b71b3-2582-4369-b5c7-eb94d03fb1e7" providerId="ADAL" clId="{5E73F4D4-0C21-43A7-943D-72FAC8EA5892}" dt="2018-02-17T15:15:36.385" v="1038"/>
        <pc:sldMkLst>
          <pc:docMk/>
          <pc:sldMk cId="2147903650" sldId="263"/>
        </pc:sldMkLst>
      </pc:sldChg>
      <pc:sldChg chg="addSp delSp modSp add">
        <pc:chgData name="McGuire, William" userId="b57b71b3-2582-4369-b5c7-eb94d03fb1e7" providerId="ADAL" clId="{5E73F4D4-0C21-43A7-943D-72FAC8EA5892}" dt="2018-02-17T16:00:14.218" v="1301"/>
        <pc:sldMkLst>
          <pc:docMk/>
          <pc:sldMk cId="3135721834" sldId="264"/>
        </pc:sldMkLst>
        <pc:spChg chg="add del mod">
          <ac:chgData name="McGuire, William" userId="b57b71b3-2582-4369-b5c7-eb94d03fb1e7" providerId="ADAL" clId="{5E73F4D4-0C21-43A7-943D-72FAC8EA5892}" dt="2018-02-17T16:00:14.218" v="1301"/>
          <ac:spMkLst>
            <pc:docMk/>
            <pc:sldMk cId="3135721834" sldId="264"/>
            <ac:spMk id="2" creationId="{1626EF4F-619E-4134-A9A0-EFE0B183732F}"/>
          </ac:spMkLst>
        </pc:spChg>
        <pc:spChg chg="add mod">
          <ac:chgData name="McGuire, William" userId="b57b71b3-2582-4369-b5c7-eb94d03fb1e7" providerId="ADAL" clId="{5E73F4D4-0C21-43A7-943D-72FAC8EA5892}" dt="2018-02-17T15:47:55.433" v="1294" actId="1076"/>
          <ac:spMkLst>
            <pc:docMk/>
            <pc:sldMk cId="3135721834" sldId="264"/>
            <ac:spMk id="3" creationId="{2A5C766D-CD29-4E2B-87ED-7A370ECB0CCF}"/>
          </ac:spMkLst>
        </pc:spChg>
        <pc:spChg chg="add mod">
          <ac:chgData name="McGuire, William" userId="b57b71b3-2582-4369-b5c7-eb94d03fb1e7" providerId="ADAL" clId="{5E73F4D4-0C21-43A7-943D-72FAC8EA5892}" dt="2018-02-17T15:59:51.745" v="1295" actId="11529"/>
          <ac:spMkLst>
            <pc:docMk/>
            <pc:sldMk cId="3135721834" sldId="264"/>
            <ac:spMk id="4" creationId="{3C31707E-6B24-485B-97E0-A0CAFED2FBB5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5" creationId="{FBB4D26E-EFBE-4556-A665-F1905FC40E31}"/>
          </ac:spMkLst>
        </pc:spChg>
        <pc:spChg chg="mod">
          <ac:chgData name="McGuire, William" userId="b57b71b3-2582-4369-b5c7-eb94d03fb1e7" providerId="ADAL" clId="{5E73F4D4-0C21-43A7-943D-72FAC8EA5892}" dt="2018-02-17T15:44:17.729" v="1271" actId="14100"/>
          <ac:spMkLst>
            <pc:docMk/>
            <pc:sldMk cId="3135721834" sldId="264"/>
            <ac:spMk id="6" creationId="{BE21B872-4817-42CC-AC91-C88120918379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9" creationId="{22D7F254-A61F-430E-960D-590C95B7E1F7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0" creationId="{C719DFC4-D574-4CFD-9817-30099284EDF6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1" creationId="{CD6395DE-4C97-4EBD-A545-942B4454A02A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5" creationId="{C47E25B7-A7C4-4973-9924-E6E8BA69394C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6" creationId="{4F2B56B0-3EFD-49AD-9D0D-1A41A5E1D01F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7" creationId="{67806139-A94F-4DFB-A672-0A4354C90BD8}"/>
          </ac:spMkLst>
        </pc:spChg>
        <pc:spChg chg="add del mod">
          <ac:chgData name="McGuire, William" userId="b57b71b3-2582-4369-b5c7-eb94d03fb1e7" providerId="ADAL" clId="{5E73F4D4-0C21-43A7-943D-72FAC8EA5892}" dt="2018-02-17T16:00:14.218" v="1301"/>
          <ac:spMkLst>
            <pc:docMk/>
            <pc:sldMk cId="3135721834" sldId="264"/>
            <ac:spMk id="18" creationId="{57ED407D-B299-4DB4-91F3-3CD7938BC8DB}"/>
          </ac:spMkLst>
        </pc:spChg>
        <pc:spChg chg="add mod">
          <ac:chgData name="McGuire, William" userId="b57b71b3-2582-4369-b5c7-eb94d03fb1e7" providerId="ADAL" clId="{5E73F4D4-0C21-43A7-943D-72FAC8EA5892}" dt="2018-02-17T15:47:55.433" v="1294" actId="1076"/>
          <ac:spMkLst>
            <pc:docMk/>
            <pc:sldMk cId="3135721834" sldId="264"/>
            <ac:spMk id="19" creationId="{86993E04-CB87-4581-841D-06AF20314864}"/>
          </ac:spMkLst>
        </pc:spChg>
        <pc:spChg chg="add mod">
          <ac:chgData name="McGuire, William" userId="b57b71b3-2582-4369-b5c7-eb94d03fb1e7" providerId="ADAL" clId="{5E73F4D4-0C21-43A7-943D-72FAC8EA5892}" dt="2018-02-17T15:47:50.497" v="1293" actId="1076"/>
          <ac:spMkLst>
            <pc:docMk/>
            <pc:sldMk cId="3135721834" sldId="264"/>
            <ac:spMk id="20" creationId="{39D87466-FB96-4AED-815C-3907B2687689}"/>
          </ac:spMkLst>
        </pc:spChg>
        <pc:spChg chg="add mod">
          <ac:chgData name="McGuire, William" userId="b57b71b3-2582-4369-b5c7-eb94d03fb1e7" providerId="ADAL" clId="{5E73F4D4-0C21-43A7-943D-72FAC8EA5892}" dt="2018-02-17T15:59:56.112" v="1297" actId="1076"/>
          <ac:spMkLst>
            <pc:docMk/>
            <pc:sldMk cId="3135721834" sldId="264"/>
            <ac:spMk id="21" creationId="{635E40C5-90CD-48DE-A020-B99BDCB3666A}"/>
          </ac:spMkLst>
        </pc:spChg>
        <pc:spChg chg="add mod">
          <ac:chgData name="McGuire, William" userId="b57b71b3-2582-4369-b5c7-eb94d03fb1e7" providerId="ADAL" clId="{5E73F4D4-0C21-43A7-943D-72FAC8EA5892}" dt="2018-02-17T15:59:57.697" v="1299" actId="1076"/>
          <ac:spMkLst>
            <pc:docMk/>
            <pc:sldMk cId="3135721834" sldId="264"/>
            <ac:spMk id="22" creationId="{5DEFFF57-B896-4283-972A-C4A5830F65C0}"/>
          </ac:spMkLst>
        </pc:sp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4" creationId="{A3583ECE-F347-4DA2-A999-A186C83096A8}"/>
          </ac:picMkLst>
        </pc:picChg>
      </pc:sldChg>
      <pc:sldChg chg="addSp delSp modSp add">
        <pc:chgData name="McGuire, William" userId="b57b71b3-2582-4369-b5c7-eb94d03fb1e7" providerId="ADAL" clId="{5E73F4D4-0C21-43A7-943D-72FAC8EA5892}" dt="2018-02-17T15:25:19.272" v="1250" actId="20577"/>
        <pc:sldMkLst>
          <pc:docMk/>
          <pc:sldMk cId="1903628368" sldId="265"/>
        </pc:sldMkLst>
        <pc:spChg chg="add mod">
          <ac:chgData name="McGuire, William" userId="b57b71b3-2582-4369-b5c7-eb94d03fb1e7" providerId="ADAL" clId="{5E73F4D4-0C21-43A7-943D-72FAC8EA5892}" dt="2018-02-17T15:25:05.376" v="1225" actId="20577"/>
          <ac:spMkLst>
            <pc:docMk/>
            <pc:sldMk cId="1903628368" sldId="265"/>
            <ac:spMk id="2" creationId="{A7918B24-5C72-46DF-A92B-DB1C0F4D653F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5" creationId="{FBB4D26E-EFBE-4556-A665-F1905FC40E31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9" creationId="{22D7F254-A61F-430E-960D-590C95B7E1F7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0" creationId="{C719DFC4-D574-4CFD-9817-30099284EDF6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1" creationId="{CD6395DE-4C97-4EBD-A545-942B4454A02A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5" creationId="{C47E25B7-A7C4-4973-9924-E6E8BA69394C}"/>
          </ac:spMkLst>
        </pc:spChg>
        <pc:spChg chg="del">
          <ac:chgData name="McGuire, William" userId="b57b71b3-2582-4369-b5c7-eb94d03fb1e7" providerId="ADAL" clId="{5E73F4D4-0C21-43A7-943D-72FAC8EA5892}" dt="2018-02-17T15:24:18.063" v="1153" actId="478"/>
          <ac:spMkLst>
            <pc:docMk/>
            <pc:sldMk cId="1903628368" sldId="265"/>
            <ac:spMk id="16" creationId="{4F2B56B0-3EFD-49AD-9D0D-1A41A5E1D01F}"/>
          </ac:spMkLst>
        </pc:spChg>
        <pc:spChg chg="mod">
          <ac:chgData name="McGuire, William" userId="b57b71b3-2582-4369-b5c7-eb94d03fb1e7" providerId="ADAL" clId="{5E73F4D4-0C21-43A7-943D-72FAC8EA5892}" dt="2018-02-17T15:24:42.410" v="1196" actId="20577"/>
          <ac:spMkLst>
            <pc:docMk/>
            <pc:sldMk cId="1903628368" sldId="265"/>
            <ac:spMk id="17" creationId="{67806139-A94F-4DFB-A672-0A4354C90BD8}"/>
          </ac:spMkLst>
        </pc:spChg>
        <pc:spChg chg="add mod">
          <ac:chgData name="McGuire, William" userId="b57b71b3-2582-4369-b5c7-eb94d03fb1e7" providerId="ADAL" clId="{5E73F4D4-0C21-43A7-943D-72FAC8EA5892}" dt="2018-02-17T15:25:19.272" v="1250" actId="20577"/>
          <ac:spMkLst>
            <pc:docMk/>
            <pc:sldMk cId="1903628368" sldId="265"/>
            <ac:spMk id="18" creationId="{FB37592F-9446-4933-B0A2-EA0AF9EB18BB}"/>
          </ac:spMkLst>
        </pc:sp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4" creationId="{A3583ECE-F347-4DA2-A999-A186C83096A8}"/>
          </ac:picMkLst>
        </pc:picChg>
      </pc:sldChg>
      <pc:sldChg chg="add">
        <pc:chgData name="McGuire, William" userId="b57b71b3-2582-4369-b5c7-eb94d03fb1e7" providerId="ADAL" clId="{5E73F4D4-0C21-43A7-943D-72FAC8EA5892}" dt="2018-02-17T15:43:40.165" v="1253"/>
        <pc:sldMkLst>
          <pc:docMk/>
          <pc:sldMk cId="1844804774" sldId="266"/>
        </pc:sldMkLst>
      </pc:sldChg>
      <pc:sldChg chg="addSp delSp modSp add">
        <pc:chgData name="McGuire, William" userId="b57b71b3-2582-4369-b5c7-eb94d03fb1e7" providerId="ADAL" clId="{5E73F4D4-0C21-43A7-943D-72FAC8EA5892}" dt="2018-02-17T16:05:19.352" v="1445" actId="20577"/>
        <pc:sldMkLst>
          <pc:docMk/>
          <pc:sldMk cId="1115696043" sldId="267"/>
        </pc:sldMkLst>
        <pc:spChg chg="del">
          <ac:chgData name="McGuire, William" userId="b57b71b3-2582-4369-b5c7-eb94d03fb1e7" providerId="ADAL" clId="{5E73F4D4-0C21-43A7-943D-72FAC8EA5892}" dt="2018-02-17T16:00:53.728" v="1327" actId="478"/>
          <ac:spMkLst>
            <pc:docMk/>
            <pc:sldMk cId="1115696043" sldId="267"/>
            <ac:spMk id="4" creationId="{3C31707E-6B24-485B-97E0-A0CAFED2FBB5}"/>
          </ac:spMkLst>
        </pc:spChg>
        <pc:spChg chg="add mod">
          <ac:chgData name="McGuire, William" userId="b57b71b3-2582-4369-b5c7-eb94d03fb1e7" providerId="ADAL" clId="{5E73F4D4-0C21-43A7-943D-72FAC8EA5892}" dt="2018-02-17T16:05:19.352" v="1445" actId="20577"/>
          <ac:spMkLst>
            <pc:docMk/>
            <pc:sldMk cId="1115696043" sldId="267"/>
            <ac:spMk id="11" creationId="{E680BD90-EF45-44A0-8BB1-E2533D4AAA3D}"/>
          </ac:spMkLst>
        </pc:spChg>
        <pc:spChg chg="mod ord">
          <ac:chgData name="McGuire, William" userId="b57b71b3-2582-4369-b5c7-eb94d03fb1e7" providerId="ADAL" clId="{5E73F4D4-0C21-43A7-943D-72FAC8EA5892}" dt="2018-02-17T16:02:25.104" v="1411" actId="20577"/>
          <ac:spMkLst>
            <pc:docMk/>
            <pc:sldMk cId="1115696043" sldId="267"/>
            <ac:spMk id="20" creationId="{39D87466-FB96-4AED-815C-3907B2687689}"/>
          </ac:spMkLst>
        </pc:spChg>
        <pc:spChg chg="del">
          <ac:chgData name="McGuire, William" userId="b57b71b3-2582-4369-b5c7-eb94d03fb1e7" providerId="ADAL" clId="{5E73F4D4-0C21-43A7-943D-72FAC8EA5892}" dt="2018-02-17T16:00:54.520" v="1328" actId="478"/>
          <ac:spMkLst>
            <pc:docMk/>
            <pc:sldMk cId="1115696043" sldId="267"/>
            <ac:spMk id="21" creationId="{635E40C5-90CD-48DE-A020-B99BDCB3666A}"/>
          </ac:spMkLst>
        </pc:spChg>
        <pc:spChg chg="mod">
          <ac:chgData name="McGuire, William" userId="b57b71b3-2582-4369-b5c7-eb94d03fb1e7" providerId="ADAL" clId="{5E73F4D4-0C21-43A7-943D-72FAC8EA5892}" dt="2018-02-17T16:01:02.368" v="1330" actId="14100"/>
          <ac:spMkLst>
            <pc:docMk/>
            <pc:sldMk cId="1115696043" sldId="267"/>
            <ac:spMk id="22" creationId="{5DEFFF57-B896-4283-972A-C4A5830F65C0}"/>
          </ac:spMkLst>
        </pc:spChg>
      </pc:sldChg>
      <pc:sldChg chg="addSp delSp modSp add del ord">
        <pc:chgData name="McGuire, William" userId="b57b71b3-2582-4369-b5c7-eb94d03fb1e7" providerId="ADAL" clId="{5E73F4D4-0C21-43A7-943D-72FAC8EA5892}" dt="2018-02-17T17:33:08.743" v="2218" actId="2696"/>
        <pc:sldMkLst>
          <pc:docMk/>
          <pc:sldMk cId="3351662032" sldId="268"/>
        </pc:sldMkLst>
        <pc:spChg chg="del">
          <ac:chgData name="McGuire, William" userId="b57b71b3-2582-4369-b5c7-eb94d03fb1e7" providerId="ADAL" clId="{5E73F4D4-0C21-43A7-943D-72FAC8EA5892}" dt="2018-02-17T17:07:44.242" v="1861" actId="478"/>
          <ac:spMkLst>
            <pc:docMk/>
            <pc:sldMk cId="3351662032" sldId="268"/>
            <ac:spMk id="2" creationId="{BF9068DB-63A5-47C3-97CC-DB4E99541890}"/>
          </ac:spMkLst>
        </pc:spChg>
        <pc:spChg chg="del">
          <ac:chgData name="McGuire, William" userId="b57b71b3-2582-4369-b5c7-eb94d03fb1e7" providerId="ADAL" clId="{5E73F4D4-0C21-43A7-943D-72FAC8EA5892}" dt="2018-02-17T17:07:45.788" v="1862" actId="478"/>
          <ac:spMkLst>
            <pc:docMk/>
            <pc:sldMk cId="3351662032" sldId="268"/>
            <ac:spMk id="3" creationId="{A08EFB13-48BB-4C01-9339-FB27E5855DB3}"/>
          </ac:spMkLst>
        </pc:spChg>
        <pc:spChg chg="add mod">
          <ac:chgData name="McGuire, William" userId="b57b71b3-2582-4369-b5c7-eb94d03fb1e7" providerId="ADAL" clId="{5E73F4D4-0C21-43A7-943D-72FAC8EA5892}" dt="2018-02-17T17:09:13.178" v="1874" actId="208"/>
          <ac:spMkLst>
            <pc:docMk/>
            <pc:sldMk cId="3351662032" sldId="268"/>
            <ac:spMk id="4" creationId="{AE622BE4-9530-43B7-AC43-D61646B81CFD}"/>
          </ac:spMkLst>
        </pc:spChg>
        <pc:spChg chg="add mod">
          <ac:chgData name="McGuire, William" userId="b57b71b3-2582-4369-b5c7-eb94d03fb1e7" providerId="ADAL" clId="{5E73F4D4-0C21-43A7-943D-72FAC8EA5892}" dt="2018-02-17T17:08:48.762" v="1871" actId="14100"/>
          <ac:spMkLst>
            <pc:docMk/>
            <pc:sldMk cId="3351662032" sldId="268"/>
            <ac:spMk id="5" creationId="{534980B4-A733-4FE6-BDF6-F988EC07C60E}"/>
          </ac:spMkLst>
        </pc:spChg>
        <pc:spChg chg="add mod">
          <ac:chgData name="McGuire, William" userId="b57b71b3-2582-4369-b5c7-eb94d03fb1e7" providerId="ADAL" clId="{5E73F4D4-0C21-43A7-943D-72FAC8EA5892}" dt="2018-02-17T17:09:42.650" v="1879" actId="208"/>
          <ac:spMkLst>
            <pc:docMk/>
            <pc:sldMk cId="3351662032" sldId="268"/>
            <ac:spMk id="6" creationId="{1F09F513-4D8F-47A5-86D7-AC26F31C95ED}"/>
          </ac:spMkLst>
        </pc:spChg>
      </pc:sldChg>
      <pc:sldChg chg="addSp delSp modSp add">
        <pc:chgData name="McGuire, William" userId="b57b71b3-2582-4369-b5c7-eb94d03fb1e7" providerId="ADAL" clId="{5E73F4D4-0C21-43A7-943D-72FAC8EA5892}" dt="2018-02-17T20:20:58.959" v="5036" actId="20577"/>
        <pc:sldMkLst>
          <pc:docMk/>
          <pc:sldMk cId="2437498173" sldId="269"/>
        </pc:sldMkLst>
        <pc:spChg chg="add del mod">
          <ac:chgData name="McGuire, William" userId="b57b71b3-2582-4369-b5c7-eb94d03fb1e7" providerId="ADAL" clId="{5E73F4D4-0C21-43A7-943D-72FAC8EA5892}" dt="2018-02-17T19:52:58.728" v="4035" actId="478"/>
          <ac:spMkLst>
            <pc:docMk/>
            <pc:sldMk cId="2437498173" sldId="269"/>
            <ac:spMk id="3" creationId="{6573CC37-75F9-479A-854F-EDD18BC04CDB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7:32:21.408" v="2217" actId="478"/>
          <ac:spMkLst>
            <pc:docMk/>
            <pc:sldMk cId="2437498173" sldId="269"/>
            <ac:spMk id="12" creationId="{F267AB6E-D350-4EAF-8587-915FD7A2E2F7}"/>
          </ac:spMkLst>
        </pc:spChg>
        <pc:spChg chg="mod">
          <ac:chgData name="McGuire, William" userId="b57b71b3-2582-4369-b5c7-eb94d03fb1e7" providerId="ADAL" clId="{5E73F4D4-0C21-43A7-943D-72FAC8EA5892}" dt="2018-02-17T17:32:03.276" v="2203" actId="20577"/>
          <ac:spMkLst>
            <pc:docMk/>
            <pc:sldMk cId="2437498173" sldId="269"/>
            <ac:spMk id="13" creationId="{F69CEBC5-AFE9-4CA5-A08B-340F861A782E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15" creationId="{C47E25B7-A7C4-4973-9924-E6E8BA69394C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18" creationId="{08C59B25-E8EA-41FB-9CA9-FBC8C346E7E7}"/>
          </ac:spMkLst>
        </pc:spChg>
        <pc:spChg chg="mod">
          <ac:chgData name="McGuire, William" userId="b57b71b3-2582-4369-b5c7-eb94d03fb1e7" providerId="ADAL" clId="{5E73F4D4-0C21-43A7-943D-72FAC8EA5892}" dt="2018-02-17T20:20:58.959" v="5036" actId="20577"/>
          <ac:spMkLst>
            <pc:docMk/>
            <pc:sldMk cId="2437498173" sldId="269"/>
            <ac:spMk id="23" creationId="{62D5140A-513C-4AA9-A5BF-321CB5B5A448}"/>
          </ac:spMkLst>
        </pc:spChg>
        <pc:spChg chg="del">
          <ac:chgData name="McGuire, William" userId="b57b71b3-2582-4369-b5c7-eb94d03fb1e7" providerId="ADAL" clId="{5E73F4D4-0C21-43A7-943D-72FAC8EA5892}" dt="2018-02-17T17:32:21.408" v="2217" actId="478"/>
          <ac:spMkLst>
            <pc:docMk/>
            <pc:sldMk cId="2437498173" sldId="269"/>
            <ac:spMk id="28" creationId="{C611CB1D-67BA-4904-898B-F155417E7B0A}"/>
          </ac:spMkLst>
        </pc:spChg>
        <pc:spChg chg="add mod ord">
          <ac:chgData name="McGuire, William" userId="b57b71b3-2582-4369-b5c7-eb94d03fb1e7" providerId="ADAL" clId="{5E73F4D4-0C21-43A7-943D-72FAC8EA5892}" dt="2018-02-17T18:31:36.119" v="2738" actId="14100"/>
          <ac:spMkLst>
            <pc:docMk/>
            <pc:sldMk cId="2437498173" sldId="269"/>
            <ac:spMk id="30" creationId="{C566BEE4-5E53-48D2-827D-C907E8CC7576}"/>
          </ac:spMkLst>
        </pc:spChg>
        <pc:spChg chg="add del mod">
          <ac:chgData name="McGuire, William" userId="b57b71b3-2582-4369-b5c7-eb94d03fb1e7" providerId="ADAL" clId="{5E73F4D4-0C21-43A7-943D-72FAC8EA5892}" dt="2018-02-17T19:52:33.334" v="4021" actId="478"/>
          <ac:spMkLst>
            <pc:docMk/>
            <pc:sldMk cId="2437498173" sldId="269"/>
            <ac:spMk id="31" creationId="{CEC0A1A8-EEFF-450B-86C6-0B2B247AD3FE}"/>
          </ac:spMkLst>
        </pc:spChg>
        <pc:spChg chg="add del mod">
          <ac:chgData name="McGuire, William" userId="b57b71b3-2582-4369-b5c7-eb94d03fb1e7" providerId="ADAL" clId="{5E73F4D4-0C21-43A7-943D-72FAC8EA5892}" dt="2018-02-17T20:00:47.987" v="4103" actId="478"/>
          <ac:spMkLst>
            <pc:docMk/>
            <pc:sldMk cId="2437498173" sldId="269"/>
            <ac:spMk id="32" creationId="{F80E2178-B5FE-44B1-AC68-1B9AD7227650}"/>
          </ac:spMkLst>
        </pc:spChg>
        <pc:spChg chg="add mod">
          <ac:chgData name="McGuire, William" userId="b57b71b3-2582-4369-b5c7-eb94d03fb1e7" providerId="ADAL" clId="{5E73F4D4-0C21-43A7-943D-72FAC8EA5892}" dt="2018-02-17T20:18:49.699" v="4948" actId="1076"/>
          <ac:spMkLst>
            <pc:docMk/>
            <pc:sldMk cId="2437498173" sldId="269"/>
            <ac:spMk id="33" creationId="{B4189A3F-687C-4ABA-8438-DA44ABC6A714}"/>
          </ac:spMkLst>
        </pc:spChg>
        <pc:spChg chg="add mod">
          <ac:chgData name="McGuire, William" userId="b57b71b3-2582-4369-b5c7-eb94d03fb1e7" providerId="ADAL" clId="{5E73F4D4-0C21-43A7-943D-72FAC8EA5892}" dt="2018-02-17T20:05:10.463" v="4326" actId="2711"/>
          <ac:spMkLst>
            <pc:docMk/>
            <pc:sldMk cId="2437498173" sldId="269"/>
            <ac:spMk id="38" creationId="{64BDDE57-4613-400E-AE20-5FB298ED4660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39" creationId="{66CF9B66-00F7-4BDC-9E93-A596395E820D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40" creationId="{0D748428-F318-4DC5-81D3-54F8A12F0AD6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41" creationId="{A521C2E5-E6F1-4EE4-8ACC-3BBC04972661}"/>
          </ac:spMkLst>
        </pc:spChg>
        <pc:spChg chg="add mod">
          <ac:chgData name="McGuire, William" userId="b57b71b3-2582-4369-b5c7-eb94d03fb1e7" providerId="ADAL" clId="{5E73F4D4-0C21-43A7-943D-72FAC8EA5892}" dt="2018-02-17T20:12:47.976" v="4726" actId="20577"/>
          <ac:spMkLst>
            <pc:docMk/>
            <pc:sldMk cId="2437498173" sldId="269"/>
            <ac:spMk id="42" creationId="{7D8E5EE7-EF87-40AB-938F-4C3E120B28C5}"/>
          </ac:spMkLst>
        </pc:spChg>
        <pc:spChg chg="add mod">
          <ac:chgData name="McGuire, William" userId="b57b71b3-2582-4369-b5c7-eb94d03fb1e7" providerId="ADAL" clId="{5E73F4D4-0C21-43A7-943D-72FAC8EA5892}" dt="2018-02-17T20:14:49.680" v="4946" actId="20577"/>
          <ac:spMkLst>
            <pc:docMk/>
            <pc:sldMk cId="2437498173" sldId="269"/>
            <ac:spMk id="45" creationId="{00DBF73F-2D2D-4171-BB93-A06023767674}"/>
          </ac:spMkLst>
        </pc:spChg>
        <pc:spChg chg="add mod ord">
          <ac:chgData name="McGuire, William" userId="b57b71b3-2582-4369-b5c7-eb94d03fb1e7" providerId="ADAL" clId="{5E73F4D4-0C21-43A7-943D-72FAC8EA5892}" dt="2018-02-17T20:08:55.726" v="4441" actId="14861"/>
          <ac:spMkLst>
            <pc:docMk/>
            <pc:sldMk cId="2437498173" sldId="269"/>
            <ac:spMk id="2048" creationId="{B93B1A09-55D2-4ACF-88E5-1DE1611C5583}"/>
          </ac:spMkLst>
        </pc:spChg>
        <pc:spChg chg="add mod">
          <ac:chgData name="McGuire, William" userId="b57b71b3-2582-4369-b5c7-eb94d03fb1e7" providerId="ADAL" clId="{5E73F4D4-0C21-43A7-943D-72FAC8EA5892}" dt="2018-02-17T20:12:21.735" v="4698"/>
          <ac:spMkLst>
            <pc:docMk/>
            <pc:sldMk cId="2437498173" sldId="269"/>
            <ac:spMk id="2051" creationId="{E894EB0E-223F-45FC-B55A-AF2642A3EC99}"/>
          </ac:spMkLst>
        </pc:spChg>
        <pc:grpChg chg="del">
          <ac:chgData name="McGuire, William" userId="b57b71b3-2582-4369-b5c7-eb94d03fb1e7" providerId="ADAL" clId="{5E73F4D4-0C21-43A7-943D-72FAC8EA5892}" dt="2018-02-17T17:32:19.273" v="2216" actId="478"/>
          <ac:grpSpMkLst>
            <pc:docMk/>
            <pc:sldMk cId="2437498173" sldId="269"/>
            <ac:grpSpMk id="8" creationId="{03E3EF7E-7BE5-4950-AA80-8EA1D034729B}"/>
          </ac:grpSpMkLst>
        </pc:grpChg>
        <pc:grpChg chg="add">
          <ac:chgData name="McGuire, William" userId="b57b71b3-2582-4369-b5c7-eb94d03fb1e7" providerId="ADAL" clId="{5E73F4D4-0C21-43A7-943D-72FAC8EA5892}" dt="2018-02-17T18:29:36.247" v="2723"/>
          <ac:grpSpMkLst>
            <pc:docMk/>
            <pc:sldMk cId="2437498173" sldId="269"/>
            <ac:grpSpMk id="19" creationId="{2DABEB9C-02EF-4DBA-B07D-3C90FC28C408}"/>
          </ac:grpSpMkLst>
        </pc:grpChg>
        <pc:grpChg chg="del">
          <ac:chgData name="McGuire, William" userId="b57b71b3-2582-4369-b5c7-eb94d03fb1e7" providerId="ADAL" clId="{5E73F4D4-0C21-43A7-943D-72FAC8EA5892}" dt="2018-02-17T17:32:19.273" v="2216" actId="478"/>
          <ac:grpSpMkLst>
            <pc:docMk/>
            <pc:sldMk cId="2437498173" sldId="269"/>
            <ac:grpSpMk id="24" creationId="{33186112-0CFA-4259-AD89-C883CB284511}"/>
          </ac:grpSpMkLst>
        </pc:grpChg>
        <pc:picChg chg="add del mod">
          <ac:chgData name="McGuire, William" userId="b57b71b3-2582-4369-b5c7-eb94d03fb1e7" providerId="ADAL" clId="{5E73F4D4-0C21-43A7-943D-72FAC8EA5892}" dt="2018-02-17T19:52:28.783" v="4020" actId="478"/>
          <ac:picMkLst>
            <pc:docMk/>
            <pc:sldMk cId="2437498173" sldId="269"/>
            <ac:picMk id="2" creationId="{EC52A27D-0939-4722-9005-8C7A45B996B7}"/>
          </ac:picMkLst>
        </pc:picChg>
        <pc:picChg chg="add mod ord modCrop">
          <ac:chgData name="McGuire, William" userId="b57b71b3-2582-4369-b5c7-eb94d03fb1e7" providerId="ADAL" clId="{5E73F4D4-0C21-43A7-943D-72FAC8EA5892}" dt="2018-02-17T19:56:15.715" v="4073" actId="732"/>
          <ac:picMkLst>
            <pc:docMk/>
            <pc:sldMk cId="2437498173" sldId="269"/>
            <ac:picMk id="6" creationId="{B28F2736-E479-42FF-9AAE-959BCEF77A6D}"/>
          </ac:picMkLst>
        </pc:picChg>
        <pc:picChg chg="add del mod">
          <ac:chgData name="McGuire, William" userId="b57b71b3-2582-4369-b5c7-eb94d03fb1e7" providerId="ADAL" clId="{5E73F4D4-0C21-43A7-943D-72FAC8EA5892}" dt="2018-02-17T19:59:40.869" v="4090" actId="478"/>
          <ac:picMkLst>
            <pc:docMk/>
            <pc:sldMk cId="2437498173" sldId="269"/>
            <ac:picMk id="11" creationId="{A2CFF6C2-4A41-47B4-B939-5409B10DB38A}"/>
          </ac:picMkLst>
        </pc:picChg>
        <pc:picChg chg="add mod">
          <ac:chgData name="McGuire, William" userId="b57b71b3-2582-4369-b5c7-eb94d03fb1e7" providerId="ADAL" clId="{5E73F4D4-0C21-43A7-943D-72FAC8EA5892}" dt="2018-02-17T20:04:49.603" v="4291" actId="14100"/>
          <ac:picMkLst>
            <pc:docMk/>
            <pc:sldMk cId="2437498173" sldId="269"/>
            <ac:picMk id="17" creationId="{44998004-2D70-42C1-B555-A97AECE50D73}"/>
          </ac:picMkLst>
        </pc:picChg>
        <pc:picChg chg="add mod">
          <ac:chgData name="McGuire, William" userId="b57b71b3-2582-4369-b5c7-eb94d03fb1e7" providerId="ADAL" clId="{5E73F4D4-0C21-43A7-943D-72FAC8EA5892}" dt="2018-02-17T20:11:52.058" v="4682" actId="1076"/>
          <ac:picMkLst>
            <pc:docMk/>
            <pc:sldMk cId="2437498173" sldId="269"/>
            <ac:picMk id="2049" creationId="{256F6422-BEC4-4084-8B10-064580A99644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4" creationId="{A3583ECE-F347-4DA2-A999-A186C83096A8}"/>
          </ac:picMkLst>
        </pc:picChg>
      </pc:sldChg>
      <pc:sldChg chg="add">
        <pc:chgData name="McGuire, William" userId="b57b71b3-2582-4369-b5c7-eb94d03fb1e7" providerId="ADAL" clId="{5E73F4D4-0C21-43A7-943D-72FAC8EA5892}" dt="2018-02-17T19:52:21.500" v="4019"/>
        <pc:sldMkLst>
          <pc:docMk/>
          <pc:sldMk cId="401183394" sldId="270"/>
        </pc:sldMkLst>
      </pc:sldChg>
      <pc:sldChg chg="addSp delSp modSp add ord">
        <pc:chgData name="McGuire, William" userId="b57b71b3-2582-4369-b5c7-eb94d03fb1e7" providerId="ADAL" clId="{5E73F4D4-0C21-43A7-943D-72FAC8EA5892}" dt="2018-02-18T07:21:53.366" v="7155" actId="1035"/>
        <pc:sldMkLst>
          <pc:docMk/>
          <pc:sldMk cId="573826110" sldId="271"/>
        </pc:sldMkLst>
        <pc:spChg chg="del mod">
          <ac:chgData name="McGuire, William" userId="b57b71b3-2582-4369-b5c7-eb94d03fb1e7" providerId="ADAL" clId="{5E73F4D4-0C21-43A7-943D-72FAC8EA5892}" dt="2018-02-18T07:21:13.175" v="7149" actId="478"/>
          <ac:spMkLst>
            <pc:docMk/>
            <pc:sldMk cId="573826110" sldId="271"/>
            <ac:spMk id="2" creationId="{18F74812-D8BA-453B-A2E9-322F4882F865}"/>
          </ac:spMkLst>
        </pc:spChg>
        <pc:spChg chg="add del mod">
          <ac:chgData name="McGuire, William" userId="b57b71b3-2582-4369-b5c7-eb94d03fb1e7" providerId="ADAL" clId="{5E73F4D4-0C21-43A7-943D-72FAC8EA5892}" dt="2018-02-18T07:21:19.018" v="7151" actId="478"/>
          <ac:spMkLst>
            <pc:docMk/>
            <pc:sldMk cId="573826110" sldId="271"/>
            <ac:spMk id="4" creationId="{AA3C0D50-97B4-4BD3-B2D1-2B19DDBE9E25}"/>
          </ac:spMkLst>
        </pc:spChg>
        <pc:spChg chg="del">
          <ac:chgData name="McGuire, William" userId="b57b71b3-2582-4369-b5c7-eb94d03fb1e7" providerId="ADAL" clId="{5E73F4D4-0C21-43A7-943D-72FAC8EA5892}" dt="2018-02-18T06:09:16.745" v="5449" actId="478"/>
          <ac:spMkLst>
            <pc:docMk/>
            <pc:sldMk cId="573826110" sldId="271"/>
            <ac:spMk id="11" creationId="{D7ABF69E-09EC-42C8-B09D-DA55F04E4D4D}"/>
          </ac:spMkLst>
        </pc:spChg>
        <pc:spChg chg="mod">
          <ac:chgData name="McGuire, William" userId="b57b71b3-2582-4369-b5c7-eb94d03fb1e7" providerId="ADAL" clId="{5E73F4D4-0C21-43A7-943D-72FAC8EA5892}" dt="2018-02-18T06:59:31.972" v="6316" actId="20577"/>
          <ac:spMkLst>
            <pc:docMk/>
            <pc:sldMk cId="573826110" sldId="271"/>
            <ac:spMk id="12" creationId="{D63501FD-4928-4372-9449-DED9F0C80AF8}"/>
          </ac:spMkLst>
        </pc:spChg>
        <pc:spChg chg="mod">
          <ac:chgData name="McGuire, William" userId="b57b71b3-2582-4369-b5c7-eb94d03fb1e7" providerId="ADAL" clId="{5E73F4D4-0C21-43A7-943D-72FAC8EA5892}" dt="2018-02-18T06:44:34.427" v="6175"/>
          <ac:spMkLst>
            <pc:docMk/>
            <pc:sldMk cId="573826110" sldId="271"/>
            <ac:spMk id="17" creationId="{AAB942D6-A9CC-4286-BCDD-8838FB41ED5F}"/>
          </ac:spMkLst>
        </pc:spChg>
        <pc:spChg chg="add mod ord">
          <ac:chgData name="McGuire, William" userId="b57b71b3-2582-4369-b5c7-eb94d03fb1e7" providerId="ADAL" clId="{5E73F4D4-0C21-43A7-943D-72FAC8EA5892}" dt="2018-02-18T06:44:49.168" v="6179" actId="1076"/>
          <ac:spMkLst>
            <pc:docMk/>
            <pc:sldMk cId="573826110" sldId="271"/>
            <ac:spMk id="19" creationId="{CFA20CAA-A085-42A8-B9AD-89712BABED39}"/>
          </ac:spMkLst>
        </pc:spChg>
        <pc:spChg chg="add mod">
          <ac:chgData name="McGuire, William" userId="b57b71b3-2582-4369-b5c7-eb94d03fb1e7" providerId="ADAL" clId="{5E73F4D4-0C21-43A7-943D-72FAC8EA5892}" dt="2018-02-18T06:44:56.331" v="6181"/>
          <ac:spMkLst>
            <pc:docMk/>
            <pc:sldMk cId="573826110" sldId="271"/>
            <ac:spMk id="20" creationId="{C33BF160-F2E3-4E2F-9A7E-EAB4DBF3F02B}"/>
          </ac:spMkLst>
        </pc:spChg>
        <pc:spChg chg="add mod">
          <ac:chgData name="McGuire, William" userId="b57b71b3-2582-4369-b5c7-eb94d03fb1e7" providerId="ADAL" clId="{5E73F4D4-0C21-43A7-943D-72FAC8EA5892}" dt="2018-02-18T06:47:11.130" v="6233" actId="20577"/>
          <ac:spMkLst>
            <pc:docMk/>
            <pc:sldMk cId="573826110" sldId="271"/>
            <ac:spMk id="22" creationId="{C401907F-6403-482A-81BC-F08CF1EAA2F3}"/>
          </ac:spMkLst>
        </pc:spChg>
        <pc:spChg chg="mod">
          <ac:chgData name="McGuire, William" userId="b57b71b3-2582-4369-b5c7-eb94d03fb1e7" providerId="ADAL" clId="{5E73F4D4-0C21-43A7-943D-72FAC8EA5892}" dt="2018-02-18T06:48:30.826" v="6309" actId="14100"/>
          <ac:spMkLst>
            <pc:docMk/>
            <pc:sldMk cId="573826110" sldId="271"/>
            <ac:spMk id="23" creationId="{4CD3CDB6-EB20-4C63-91F8-3072EE4BA0F1}"/>
          </ac:spMkLst>
        </pc:spChg>
        <pc:spChg chg="mod">
          <ac:chgData name="McGuire, William" userId="b57b71b3-2582-4369-b5c7-eb94d03fb1e7" providerId="ADAL" clId="{5E73F4D4-0C21-43A7-943D-72FAC8EA5892}" dt="2018-02-18T06:29:04.813" v="5987" actId="113"/>
          <ac:spMkLst>
            <pc:docMk/>
            <pc:sldMk cId="573826110" sldId="271"/>
            <ac:spMk id="25" creationId="{964ACAB4-CA92-49A8-82A3-FC52C5DEE1A8}"/>
          </ac:spMkLst>
        </pc:spChg>
        <pc:spChg chg="add mod">
          <ac:chgData name="McGuire, William" userId="b57b71b3-2582-4369-b5c7-eb94d03fb1e7" providerId="ADAL" clId="{5E73F4D4-0C21-43A7-943D-72FAC8EA5892}" dt="2018-02-18T06:49:20.158" v="6310" actId="6549"/>
          <ac:spMkLst>
            <pc:docMk/>
            <pc:sldMk cId="573826110" sldId="271"/>
            <ac:spMk id="26" creationId="{34129356-715B-47B2-A001-25D27A3A664C}"/>
          </ac:spMkLst>
        </pc:spChg>
        <pc:spChg chg="add mod">
          <ac:chgData name="McGuire, William" userId="b57b71b3-2582-4369-b5c7-eb94d03fb1e7" providerId="ADAL" clId="{5E73F4D4-0C21-43A7-943D-72FAC8EA5892}" dt="2018-02-18T07:20:50.519" v="7146" actId="27636"/>
          <ac:spMkLst>
            <pc:docMk/>
            <pc:sldMk cId="573826110" sldId="271"/>
            <ac:spMk id="27" creationId="{7DC043B5-E110-487A-9F59-D598692A9F23}"/>
          </ac:spMkLst>
        </pc:spChg>
        <pc:spChg chg="add mod">
          <ac:chgData name="McGuire, William" userId="b57b71b3-2582-4369-b5c7-eb94d03fb1e7" providerId="ADAL" clId="{5E73F4D4-0C21-43A7-943D-72FAC8EA5892}" dt="2018-02-18T07:21:53.366" v="7155" actId="1035"/>
          <ac:spMkLst>
            <pc:docMk/>
            <pc:sldMk cId="573826110" sldId="271"/>
            <ac:spMk id="28" creationId="{4947501D-CB01-4F7F-9E38-B44793F45933}"/>
          </ac:spMkLst>
        </pc:spChg>
        <pc:picChg chg="ord">
          <ac:chgData name="McGuire, William" userId="b57b71b3-2582-4369-b5c7-eb94d03fb1e7" providerId="ADAL" clId="{5E73F4D4-0C21-43A7-943D-72FAC8EA5892}" dt="2018-02-18T06:27:24.126" v="5897" actId="167"/>
          <ac:picMkLst>
            <pc:docMk/>
            <pc:sldMk cId="573826110" sldId="271"/>
            <ac:picMk id="10" creationId="{72A5A0B8-9716-4363-B205-388DCD3A2F84}"/>
          </ac:picMkLst>
        </pc:picChg>
      </pc:sldChg>
      <pc:sldChg chg="addSp delSp modSp add ord">
        <pc:chgData name="McGuire, William" userId="b57b71b3-2582-4369-b5c7-eb94d03fb1e7" providerId="ADAL" clId="{5E73F4D4-0C21-43A7-943D-72FAC8EA5892}" dt="2018-02-18T07:05:53.048" v="6330" actId="20577"/>
        <pc:sldMkLst>
          <pc:docMk/>
          <pc:sldMk cId="3304878646" sldId="272"/>
        </pc:sldMkLst>
        <pc:spChg chg="del">
          <ac:chgData name="McGuire, William" userId="b57b71b3-2582-4369-b5c7-eb94d03fb1e7" providerId="ADAL" clId="{5E73F4D4-0C21-43A7-943D-72FAC8EA5892}" dt="2018-02-18T06:35:18.551" v="6144" actId="478"/>
          <ac:spMkLst>
            <pc:docMk/>
            <pc:sldMk cId="3304878646" sldId="272"/>
            <ac:spMk id="7" creationId="{6328D900-DDB5-479D-893C-48E3ED913A10}"/>
          </ac:spMkLst>
        </pc:spChg>
        <pc:spChg chg="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12" creationId="{F267AB6E-D350-4EAF-8587-915FD7A2E2F7}"/>
          </ac:spMkLst>
        </pc:spChg>
        <pc:spChg chg="del mod">
          <ac:chgData name="McGuire, William" userId="b57b71b3-2582-4369-b5c7-eb94d03fb1e7" providerId="ADAL" clId="{5E73F4D4-0C21-43A7-943D-72FAC8EA5892}" dt="2018-02-18T06:35:18.551" v="6144" actId="478"/>
          <ac:spMkLst>
            <pc:docMk/>
            <pc:sldMk cId="3304878646" sldId="272"/>
            <ac:spMk id="15" creationId="{C47E25B7-A7C4-4973-9924-E6E8BA69394C}"/>
          </ac:spMkLst>
        </pc:spChg>
        <pc:spChg chg="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28" creationId="{C611CB1D-67BA-4904-898B-F155417E7B0A}"/>
          </ac:spMkLst>
        </pc:spChg>
        <pc:spChg chg="add 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29" creationId="{E5066518-9C1C-40E5-A603-E0B92702E612}"/>
          </ac:spMkLst>
        </pc:spChg>
        <pc:spChg chg="add 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30" creationId="{0E8C3258-E2ED-4CB4-AA28-F059C53CFBA6}"/>
          </ac:spMkLst>
        </pc:spChg>
        <pc:spChg chg="mod">
          <ac:chgData name="McGuire, William" userId="b57b71b3-2582-4369-b5c7-eb94d03fb1e7" providerId="ADAL" clId="{5E73F4D4-0C21-43A7-943D-72FAC8EA5892}" dt="2018-02-18T07:05:53.048" v="6330" actId="20577"/>
          <ac:spMkLst>
            <pc:docMk/>
            <pc:sldMk cId="3304878646" sldId="272"/>
            <ac:spMk id="33" creationId="{220C2A14-68FA-4BC6-AAC4-9FBD3AE19FB7}"/>
          </ac:spMkLst>
        </pc:spChg>
        <pc:spChg chg="del">
          <ac:chgData name="McGuire, William" userId="b57b71b3-2582-4369-b5c7-eb94d03fb1e7" providerId="ADAL" clId="{5E73F4D4-0C21-43A7-943D-72FAC8EA5892}" dt="2018-02-18T06:35:18.551" v="6144" actId="478"/>
          <ac:spMkLst>
            <pc:docMk/>
            <pc:sldMk cId="3304878646" sldId="272"/>
            <ac:spMk id="38" creationId="{60A36EAA-8570-4D2D-B6BB-D6A20C843472}"/>
          </ac:spMkLst>
        </pc:spChg>
        <pc:grpChg chg="del">
          <ac:chgData name="McGuire, William" userId="b57b71b3-2582-4369-b5c7-eb94d03fb1e7" providerId="ADAL" clId="{5E73F4D4-0C21-43A7-943D-72FAC8EA5892}" dt="2018-02-18T06:35:18.551" v="6144" actId="478"/>
          <ac:grpSpMkLst>
            <pc:docMk/>
            <pc:sldMk cId="3304878646" sldId="272"/>
            <ac:grpSpMk id="8" creationId="{03E3EF7E-7BE5-4950-AA80-8EA1D034729B}"/>
          </ac:grpSpMkLst>
        </pc:grpChg>
        <pc:grpChg chg="del">
          <ac:chgData name="McGuire, William" userId="b57b71b3-2582-4369-b5c7-eb94d03fb1e7" providerId="ADAL" clId="{5E73F4D4-0C21-43A7-943D-72FAC8EA5892}" dt="2018-02-18T06:35:18.551" v="6144" actId="478"/>
          <ac:grpSpMkLst>
            <pc:docMk/>
            <pc:sldMk cId="3304878646" sldId="272"/>
            <ac:grpSpMk id="24" creationId="{33186112-0CFA-4259-AD89-C883CB284511}"/>
          </ac:grpSpMkLst>
        </pc:grpChg>
        <pc:picChg chg="add mod">
          <ac:chgData name="McGuire, William" userId="b57b71b3-2582-4369-b5c7-eb94d03fb1e7" providerId="ADAL" clId="{5E73F4D4-0C21-43A7-943D-72FAC8EA5892}" dt="2018-02-18T06:36:41.802" v="6152" actId="1076"/>
          <ac:picMkLst>
            <pc:docMk/>
            <pc:sldMk cId="3304878646" sldId="272"/>
            <ac:picMk id="2" creationId="{4EDE73EA-389C-4C7A-BEDB-ED8466518129}"/>
          </ac:picMkLst>
        </pc:picChg>
        <pc:picChg chg="del">
          <ac:chgData name="McGuire, William" userId="b57b71b3-2582-4369-b5c7-eb94d03fb1e7" providerId="ADAL" clId="{5E73F4D4-0C21-43A7-943D-72FAC8EA5892}" dt="2018-02-18T06:35:18.551" v="6144" actId="478"/>
          <ac:picMkLst>
            <pc:docMk/>
            <pc:sldMk cId="3304878646" sldId="272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8T06:35:18.551" v="6144" actId="478"/>
          <ac:picMkLst>
            <pc:docMk/>
            <pc:sldMk cId="3304878646" sldId="272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8T06:35:18.551" v="6144" actId="478"/>
          <ac:picMkLst>
            <pc:docMk/>
            <pc:sldMk cId="3304878646" sldId="272"/>
            <ac:picMk id="2054" creationId="{A3583ECE-F347-4DA2-A999-A186C83096A8}"/>
          </ac:picMkLst>
        </pc:picChg>
      </pc:sldChg>
      <pc:sldChg chg="modSp add">
        <pc:chgData name="McGuire, William" userId="b57b71b3-2582-4369-b5c7-eb94d03fb1e7" providerId="ADAL" clId="{5E73F4D4-0C21-43A7-943D-72FAC8EA5892}" dt="2018-02-18T07:05:45.335" v="6324" actId="20577"/>
        <pc:sldMkLst>
          <pc:docMk/>
          <pc:sldMk cId="915108200" sldId="273"/>
        </pc:sldMkLst>
        <pc:spChg chg="mod">
          <ac:chgData name="McGuire, William" userId="b57b71b3-2582-4369-b5c7-eb94d03fb1e7" providerId="ADAL" clId="{5E73F4D4-0C21-43A7-943D-72FAC8EA5892}" dt="2018-02-18T07:05:45.335" v="6324" actId="20577"/>
          <ac:spMkLst>
            <pc:docMk/>
            <pc:sldMk cId="915108200" sldId="273"/>
            <ac:spMk id="2" creationId="{B6DEC478-5A39-4E8D-A20B-C09E6E05E87E}"/>
          </ac:spMkLst>
        </pc:spChg>
      </pc:sldChg>
      <pc:sldChg chg="addSp delSp modSp add">
        <pc:chgData name="McGuire, William" userId="b57b71b3-2582-4369-b5c7-eb94d03fb1e7" providerId="ADAL" clId="{5E73F4D4-0C21-43A7-943D-72FAC8EA5892}" dt="2018-02-18T07:17:42.375" v="6909" actId="20577"/>
        <pc:sldMkLst>
          <pc:docMk/>
          <pc:sldMk cId="2356741573" sldId="274"/>
        </pc:sldMkLst>
        <pc:spChg chg="del">
          <ac:chgData name="McGuire, William" userId="b57b71b3-2582-4369-b5c7-eb94d03fb1e7" providerId="ADAL" clId="{5E73F4D4-0C21-43A7-943D-72FAC8EA5892}" dt="2018-02-18T07:07:02.374" v="6373" actId="478"/>
          <ac:spMkLst>
            <pc:docMk/>
            <pc:sldMk cId="2356741573" sldId="274"/>
            <ac:spMk id="12" creationId="{F267AB6E-D350-4EAF-8587-915FD7A2E2F7}"/>
          </ac:spMkLst>
        </pc:spChg>
        <pc:spChg chg="mod">
          <ac:chgData name="McGuire, William" userId="b57b71b3-2582-4369-b5c7-eb94d03fb1e7" providerId="ADAL" clId="{5E73F4D4-0C21-43A7-943D-72FAC8EA5892}" dt="2018-02-18T07:06:53.610" v="6372" actId="6549"/>
          <ac:spMkLst>
            <pc:docMk/>
            <pc:sldMk cId="2356741573" sldId="274"/>
            <ac:spMk id="13" creationId="{F69CEBC5-AFE9-4CA5-A08B-340F861A782E}"/>
          </ac:spMkLst>
        </pc:spChg>
        <pc:spChg chg="add mod">
          <ac:chgData name="McGuire, William" userId="b57b71b3-2582-4369-b5c7-eb94d03fb1e7" providerId="ADAL" clId="{5E73F4D4-0C21-43A7-943D-72FAC8EA5892}" dt="2018-02-18T07:17:42.375" v="6909" actId="20577"/>
          <ac:spMkLst>
            <pc:docMk/>
            <pc:sldMk cId="2356741573" sldId="274"/>
            <ac:spMk id="21" creationId="{754783BB-DF18-4496-BFA8-F59165A25799}"/>
          </ac:spMkLst>
        </pc:spChg>
        <pc:spChg chg="del">
          <ac:chgData name="McGuire, William" userId="b57b71b3-2582-4369-b5c7-eb94d03fb1e7" providerId="ADAL" clId="{5E73F4D4-0C21-43A7-943D-72FAC8EA5892}" dt="2018-02-18T07:07:02.374" v="6373" actId="478"/>
          <ac:spMkLst>
            <pc:docMk/>
            <pc:sldMk cId="2356741573" sldId="274"/>
            <ac:spMk id="28" creationId="{C611CB1D-67BA-4904-898B-F155417E7B0A}"/>
          </ac:spMkLst>
        </pc:spChg>
        <pc:spChg chg="del">
          <ac:chgData name="McGuire, William" userId="b57b71b3-2582-4369-b5c7-eb94d03fb1e7" providerId="ADAL" clId="{5E73F4D4-0C21-43A7-943D-72FAC8EA5892}" dt="2018-02-18T07:07:02.374" v="6373" actId="478"/>
          <ac:spMkLst>
            <pc:docMk/>
            <pc:sldMk cId="2356741573" sldId="274"/>
            <ac:spMk id="29" creationId="{E5066518-9C1C-40E5-A603-E0B92702E612}"/>
          </ac:spMkLst>
        </pc:spChg>
        <pc:spChg chg="mod">
          <ac:chgData name="McGuire, William" userId="b57b71b3-2582-4369-b5c7-eb94d03fb1e7" providerId="ADAL" clId="{5E73F4D4-0C21-43A7-943D-72FAC8EA5892}" dt="2018-02-18T07:07:42.888" v="6385" actId="1076"/>
          <ac:spMkLst>
            <pc:docMk/>
            <pc:sldMk cId="2356741573" sldId="274"/>
            <ac:spMk id="30" creationId="{0E8C3258-E2ED-4CB4-AA28-F059C53CFBA6}"/>
          </ac:spMkLst>
        </pc:spChg>
        <pc:spChg chg="mod">
          <ac:chgData name="McGuire, William" userId="b57b71b3-2582-4369-b5c7-eb94d03fb1e7" providerId="ADAL" clId="{5E73F4D4-0C21-43A7-943D-72FAC8EA5892}" dt="2018-02-18T07:07:33.152" v="6382" actId="1076"/>
          <ac:spMkLst>
            <pc:docMk/>
            <pc:sldMk cId="2356741573" sldId="274"/>
            <ac:spMk id="40" creationId="{CB4EA55F-DA8A-447E-8A87-0C3BE64133BB}"/>
          </ac:spMkLst>
        </pc:spChg>
        <pc:picChg chg="del">
          <ac:chgData name="McGuire, William" userId="b57b71b3-2582-4369-b5c7-eb94d03fb1e7" providerId="ADAL" clId="{5E73F4D4-0C21-43A7-943D-72FAC8EA5892}" dt="2018-02-18T07:07:28.865" v="6381" actId="478"/>
          <ac:picMkLst>
            <pc:docMk/>
            <pc:sldMk cId="2356741573" sldId="274"/>
            <ac:picMk id="2" creationId="{4EDE73EA-389C-4C7A-BEDB-ED8466518129}"/>
          </ac:picMkLst>
        </pc:picChg>
        <pc:picChg chg="add mod">
          <ac:chgData name="McGuire, William" userId="b57b71b3-2582-4369-b5c7-eb94d03fb1e7" providerId="ADAL" clId="{5E73F4D4-0C21-43A7-943D-72FAC8EA5892}" dt="2018-02-18T07:08:42.865" v="6397" actId="14100"/>
          <ac:picMkLst>
            <pc:docMk/>
            <pc:sldMk cId="2356741573" sldId="274"/>
            <ac:picMk id="4" creationId="{79F67352-0FEF-4255-9965-CF500C1EBC99}"/>
          </ac:picMkLst>
        </pc:picChg>
        <pc:picChg chg="add mod">
          <ac:chgData name="McGuire, William" userId="b57b71b3-2582-4369-b5c7-eb94d03fb1e7" providerId="ADAL" clId="{5E73F4D4-0C21-43A7-943D-72FAC8EA5892}" dt="2018-02-18T07:09:40.137" v="6398" actId="1076"/>
          <ac:picMkLst>
            <pc:docMk/>
            <pc:sldMk cId="2356741573" sldId="274"/>
            <ac:picMk id="6" creationId="{A53F6A6A-F2DF-4527-BF6A-81D24BF44458}"/>
          </ac:picMkLst>
        </pc:picChg>
      </pc:sldChg>
      <pc:sldMasterChg chg="setBg">
        <pc:chgData name="McGuire, William" userId="b57b71b3-2582-4369-b5c7-eb94d03fb1e7" providerId="ADAL" clId="{5E73F4D4-0C21-43A7-943D-72FAC8EA5892}" dt="2018-02-17T17:10:35.838" v="1882"/>
        <pc:sldMasterMkLst>
          <pc:docMk/>
          <pc:sldMasterMk cId="1050670372" sldId="2147483648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DD38-BF0C-47DA-8FF6-5FBFCB250B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AF3023B-5ED2-4F49-AB14-B3F32DDF905D}">
      <dgm:prSet phldrT="[Text]"/>
      <dgm:spPr>
        <a:xfrm>
          <a:off x="1914027" y="48974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Social Impact</a:t>
          </a:r>
        </a:p>
      </dgm:t>
    </dgm:pt>
    <dgm:pt modelId="{FCCEB25B-C9E0-4368-B155-25BACFBC87BC}" type="parTrans" cxnId="{3E601513-C8B5-4B89-A464-36DAABE680DE}">
      <dgm:prSet/>
      <dgm:spPr/>
      <dgm:t>
        <a:bodyPr/>
        <a:lstStyle/>
        <a:p>
          <a:endParaRPr lang="en-US"/>
        </a:p>
      </dgm:t>
    </dgm:pt>
    <dgm:pt modelId="{250D6C31-22D2-4DFB-86A4-E40FE6E966B1}" type="sibTrans" cxnId="{3E601513-C8B5-4B89-A464-36DAABE680DE}">
      <dgm:prSet/>
      <dgm:spPr/>
      <dgm:t>
        <a:bodyPr/>
        <a:lstStyle/>
        <a:p>
          <a:endParaRPr lang="en-US"/>
        </a:p>
      </dgm:t>
    </dgm:pt>
    <dgm:pt modelId="{E1E7B216-9C1B-41AC-9D65-EAA153D96FAC}">
      <dgm:prSet phldrT="[Text]"/>
      <dgm:spPr>
        <a:xfrm>
          <a:off x="2762263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Shared Economy</a:t>
          </a:r>
        </a:p>
      </dgm:t>
    </dgm:pt>
    <dgm:pt modelId="{69C58EB6-FA5A-46D8-8ED9-2D464FC00B01}" type="parTrans" cxnId="{338BCD55-5567-4FA3-ADEB-64D835D8C0D8}">
      <dgm:prSet/>
      <dgm:spPr/>
      <dgm:t>
        <a:bodyPr/>
        <a:lstStyle/>
        <a:p>
          <a:endParaRPr lang="en-US"/>
        </a:p>
      </dgm:t>
    </dgm:pt>
    <dgm:pt modelId="{B94EBBB8-1173-46A6-A2D7-9CC1095BE485}" type="sibTrans" cxnId="{338BCD55-5567-4FA3-ADEB-64D835D8C0D8}">
      <dgm:prSet/>
      <dgm:spPr/>
      <dgm:t>
        <a:bodyPr/>
        <a:lstStyle/>
        <a:p>
          <a:endParaRPr lang="en-US"/>
        </a:p>
      </dgm:t>
    </dgm:pt>
    <dgm:pt modelId="{02AB88E8-EF6C-478B-8878-6FA69CF28999}">
      <dgm:prSet phldrT="[Text]"/>
      <dgm:spPr>
        <a:xfrm>
          <a:off x="1065791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Business for Good</a:t>
          </a:r>
        </a:p>
      </dgm:t>
    </dgm:pt>
    <dgm:pt modelId="{886816B5-3A64-4939-96E5-5061029D9CA4}" type="parTrans" cxnId="{E2BCB410-EC08-424E-8767-B007ACA3D631}">
      <dgm:prSet/>
      <dgm:spPr/>
      <dgm:t>
        <a:bodyPr/>
        <a:lstStyle/>
        <a:p>
          <a:endParaRPr lang="en-US"/>
        </a:p>
      </dgm:t>
    </dgm:pt>
    <dgm:pt modelId="{B53E594D-CD8A-46E8-8AD9-56C8988B3387}" type="sibTrans" cxnId="{E2BCB410-EC08-424E-8767-B007ACA3D631}">
      <dgm:prSet/>
      <dgm:spPr/>
      <dgm:t>
        <a:bodyPr/>
        <a:lstStyle/>
        <a:p>
          <a:endParaRPr lang="en-US"/>
        </a:p>
      </dgm:t>
    </dgm:pt>
    <dgm:pt modelId="{0B6E19C2-F88F-4501-9C67-22156BE018B2}" type="pres">
      <dgm:prSet presAssocID="{E34EDD38-BF0C-47DA-8FF6-5FBFCB250B9C}" presName="compositeShape" presStyleCnt="0">
        <dgm:presLayoutVars>
          <dgm:chMax val="7"/>
          <dgm:dir/>
          <dgm:resizeHandles val="exact"/>
        </dgm:presLayoutVars>
      </dgm:prSet>
      <dgm:spPr/>
    </dgm:pt>
    <dgm:pt modelId="{816A2A07-0A44-4D4C-8B94-1A8696ADFD8D}" type="pres">
      <dgm:prSet presAssocID="{9AF3023B-5ED2-4F49-AB14-B3F32DDF905D}" presName="circ1" presStyleLbl="vennNode1" presStyleIdx="0" presStyleCnt="3"/>
      <dgm:spPr/>
    </dgm:pt>
    <dgm:pt modelId="{F05C4F1C-1FFA-47CF-B25C-1C41826D9773}" type="pres">
      <dgm:prSet presAssocID="{9AF3023B-5ED2-4F49-AB14-B3F32DDF905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3472D-97D3-4386-A910-20AD9183497F}" type="pres">
      <dgm:prSet presAssocID="{E1E7B216-9C1B-41AC-9D65-EAA153D96FAC}" presName="circ2" presStyleLbl="vennNode1" presStyleIdx="1" presStyleCnt="3"/>
      <dgm:spPr/>
    </dgm:pt>
    <dgm:pt modelId="{E2FF55FB-E0E4-465C-ABBC-554D6A2CAE26}" type="pres">
      <dgm:prSet presAssocID="{E1E7B216-9C1B-41AC-9D65-EAA153D96FA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1158FF-EFC4-46DB-AB9A-0FBB6882B153}" type="pres">
      <dgm:prSet presAssocID="{02AB88E8-EF6C-478B-8878-6FA69CF28999}" presName="circ3" presStyleLbl="vennNode1" presStyleIdx="2" presStyleCnt="3"/>
      <dgm:spPr/>
    </dgm:pt>
    <dgm:pt modelId="{86A91A4D-D032-46E1-BBD6-E60CA7E87E97}" type="pres">
      <dgm:prSet presAssocID="{02AB88E8-EF6C-478B-8878-6FA69CF289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462203-BD08-4122-BE18-D1D4B5E26BBE}" type="presOf" srcId="{02AB88E8-EF6C-478B-8878-6FA69CF28999}" destId="{86A91A4D-D032-46E1-BBD6-E60CA7E87E97}" srcOrd="1" destOrd="0" presId="urn:microsoft.com/office/officeart/2005/8/layout/venn1"/>
    <dgm:cxn modelId="{B9216310-2138-41AC-9FEB-274245887451}" type="presOf" srcId="{9AF3023B-5ED2-4F49-AB14-B3F32DDF905D}" destId="{F05C4F1C-1FFA-47CF-B25C-1C41826D9773}" srcOrd="1" destOrd="0" presId="urn:microsoft.com/office/officeart/2005/8/layout/venn1"/>
    <dgm:cxn modelId="{E2BCB410-EC08-424E-8767-B007ACA3D631}" srcId="{E34EDD38-BF0C-47DA-8FF6-5FBFCB250B9C}" destId="{02AB88E8-EF6C-478B-8878-6FA69CF28999}" srcOrd="2" destOrd="0" parTransId="{886816B5-3A64-4939-96E5-5061029D9CA4}" sibTransId="{B53E594D-CD8A-46E8-8AD9-56C8988B3387}"/>
    <dgm:cxn modelId="{3E601513-C8B5-4B89-A464-36DAABE680DE}" srcId="{E34EDD38-BF0C-47DA-8FF6-5FBFCB250B9C}" destId="{9AF3023B-5ED2-4F49-AB14-B3F32DDF905D}" srcOrd="0" destOrd="0" parTransId="{FCCEB25B-C9E0-4368-B155-25BACFBC87BC}" sibTransId="{250D6C31-22D2-4DFB-86A4-E40FE6E966B1}"/>
    <dgm:cxn modelId="{81E4A129-A6C1-4EEA-8ED5-1968C6A211B4}" type="presOf" srcId="{E34EDD38-BF0C-47DA-8FF6-5FBFCB250B9C}" destId="{0B6E19C2-F88F-4501-9C67-22156BE018B2}" srcOrd="0" destOrd="0" presId="urn:microsoft.com/office/officeart/2005/8/layout/venn1"/>
    <dgm:cxn modelId="{F5E3C83B-AAA7-430C-BFB1-A00B4D95F0B0}" type="presOf" srcId="{9AF3023B-5ED2-4F49-AB14-B3F32DDF905D}" destId="{816A2A07-0A44-4D4C-8B94-1A8696ADFD8D}" srcOrd="0" destOrd="0" presId="urn:microsoft.com/office/officeart/2005/8/layout/venn1"/>
    <dgm:cxn modelId="{33E88169-0469-4F30-A952-2AEA3C51E64D}" type="presOf" srcId="{E1E7B216-9C1B-41AC-9D65-EAA153D96FAC}" destId="{E2FF55FB-E0E4-465C-ABBC-554D6A2CAE26}" srcOrd="1" destOrd="0" presId="urn:microsoft.com/office/officeart/2005/8/layout/venn1"/>
    <dgm:cxn modelId="{338BCD55-5567-4FA3-ADEB-64D835D8C0D8}" srcId="{E34EDD38-BF0C-47DA-8FF6-5FBFCB250B9C}" destId="{E1E7B216-9C1B-41AC-9D65-EAA153D96FAC}" srcOrd="1" destOrd="0" parTransId="{69C58EB6-FA5A-46D8-8ED9-2D464FC00B01}" sibTransId="{B94EBBB8-1173-46A6-A2D7-9CC1095BE485}"/>
    <dgm:cxn modelId="{F3470B9E-089F-4EDB-BA2B-A40CE83CA45C}" type="presOf" srcId="{02AB88E8-EF6C-478B-8878-6FA69CF28999}" destId="{1A1158FF-EFC4-46DB-AB9A-0FBB6882B153}" srcOrd="0" destOrd="0" presId="urn:microsoft.com/office/officeart/2005/8/layout/venn1"/>
    <dgm:cxn modelId="{EFCA87FC-8FFA-45C5-B06C-71667514E9E4}" type="presOf" srcId="{E1E7B216-9C1B-41AC-9D65-EAA153D96FAC}" destId="{C5D3472D-97D3-4386-A910-20AD9183497F}" srcOrd="0" destOrd="0" presId="urn:microsoft.com/office/officeart/2005/8/layout/venn1"/>
    <dgm:cxn modelId="{E2EE0582-7DAE-41AF-901C-84C3430B2DE7}" type="presParOf" srcId="{0B6E19C2-F88F-4501-9C67-22156BE018B2}" destId="{816A2A07-0A44-4D4C-8B94-1A8696ADFD8D}" srcOrd="0" destOrd="0" presId="urn:microsoft.com/office/officeart/2005/8/layout/venn1"/>
    <dgm:cxn modelId="{0AAA70BC-2CAA-4DF6-AE7A-3D9D02B54686}" type="presParOf" srcId="{0B6E19C2-F88F-4501-9C67-22156BE018B2}" destId="{F05C4F1C-1FFA-47CF-B25C-1C41826D9773}" srcOrd="1" destOrd="0" presId="urn:microsoft.com/office/officeart/2005/8/layout/venn1"/>
    <dgm:cxn modelId="{5F8507A8-E8E9-44CB-AF8B-692A670F7876}" type="presParOf" srcId="{0B6E19C2-F88F-4501-9C67-22156BE018B2}" destId="{C5D3472D-97D3-4386-A910-20AD9183497F}" srcOrd="2" destOrd="0" presId="urn:microsoft.com/office/officeart/2005/8/layout/venn1"/>
    <dgm:cxn modelId="{9F41358C-35A0-4AEB-8C5F-5DAD2917CF70}" type="presParOf" srcId="{0B6E19C2-F88F-4501-9C67-22156BE018B2}" destId="{E2FF55FB-E0E4-465C-ABBC-554D6A2CAE26}" srcOrd="3" destOrd="0" presId="urn:microsoft.com/office/officeart/2005/8/layout/venn1"/>
    <dgm:cxn modelId="{A8344AB9-E776-4E07-987F-716CF1DFE131}" type="presParOf" srcId="{0B6E19C2-F88F-4501-9C67-22156BE018B2}" destId="{1A1158FF-EFC4-46DB-AB9A-0FBB6882B153}" srcOrd="4" destOrd="0" presId="urn:microsoft.com/office/officeart/2005/8/layout/venn1"/>
    <dgm:cxn modelId="{077E4081-4C04-40AA-A74A-B316D2622790}" type="presParOf" srcId="{0B6E19C2-F88F-4501-9C67-22156BE018B2}" destId="{86A91A4D-D032-46E1-BBD6-E60CA7E87E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A2A07-0A44-4D4C-8B94-1A8696ADFD8D}">
      <dsp:nvSpPr>
        <dsp:cNvPr id="0" name=""/>
        <dsp:cNvSpPr/>
      </dsp:nvSpPr>
      <dsp:spPr>
        <a:xfrm>
          <a:off x="1914027" y="48974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Social Impact</a:t>
          </a:r>
        </a:p>
      </dsp:txBody>
      <dsp:txXfrm>
        <a:off x="2479922" y="615277"/>
        <a:ext cx="1218980" cy="748010"/>
      </dsp:txXfrm>
    </dsp:sp>
    <dsp:sp modelId="{C5D3472D-97D3-4386-A910-20AD9183497F}">
      <dsp:nvSpPr>
        <dsp:cNvPr id="0" name=""/>
        <dsp:cNvSpPr/>
      </dsp:nvSpPr>
      <dsp:spPr>
        <a:xfrm>
          <a:off x="2762263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Shared Economy</a:t>
          </a:r>
        </a:p>
      </dsp:txBody>
      <dsp:txXfrm>
        <a:off x="3687764" y="2314831"/>
        <a:ext cx="997348" cy="914235"/>
      </dsp:txXfrm>
    </dsp:sp>
    <dsp:sp modelId="{1A1158FF-EFC4-46DB-AB9A-0FBB6882B153}">
      <dsp:nvSpPr>
        <dsp:cNvPr id="0" name=""/>
        <dsp:cNvSpPr/>
      </dsp:nvSpPr>
      <dsp:spPr>
        <a:xfrm>
          <a:off x="1065791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Business for Good</a:t>
          </a:r>
        </a:p>
      </dsp:txBody>
      <dsp:txXfrm>
        <a:off x="1493712" y="2314831"/>
        <a:ext cx="997348" cy="91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7FD3-B483-4236-AC57-3A2EE8AD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23EA-DE0B-453E-BFEA-5646F0A2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F630-030D-438A-8C52-9BA58B25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C0AF-0962-41AF-A252-32EE57A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AD0D-E42C-4D82-9D5C-3F538AD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0607-D768-42CC-805C-B9AF997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6454-96B3-4A5F-B735-17925FD2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004A-ACFE-4542-8CCD-822DEF3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CB84-89D3-4038-A733-1316919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E167-019C-4724-8B64-DB5FC44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4580F-70AC-49B9-9402-F0F21DBD3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7A868-E2E8-40EB-990A-F4A1683E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3F46-0F01-43DF-8B01-1A5F177B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BD7B-B891-4D24-ADDF-79E45CBC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6FCF-AEEC-468C-8939-BC136252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0E1-6D6F-491B-9770-FE8D7228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C7A-A3F3-44E1-8035-469A3F70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7028-ED87-4B61-A6E4-D7733F8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D877-8AEF-48FA-A0DE-B70C4B7D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BDD5-2A62-446D-AB13-B036CA9B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95-4CC8-44B6-B248-F66AEA8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7CB20-34EB-4204-AB6C-952956895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2B83-3F4B-467F-BB03-3AA816EB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7E1-1246-4394-BE0D-A5E2A130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EADF-BED4-4746-970E-BDFE5ED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AF3C-BC4C-4C2F-970F-D95265CC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FF3D-D007-4680-A03F-D049CA539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BB82-C48A-4E77-9A92-99BF2483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2168-F0C4-4F4D-8AC1-B85F636A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268D-4A04-4875-A33A-6CBA9EE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AEEA-F1D2-4AF1-8CC0-13858E5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3BA7-5F95-4D82-9EDC-F3234A1D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52AC-38B7-4C16-A118-BBD99C8C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EF6A-F4EF-4DA1-BE42-7887D985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52151-7580-425E-B311-551E9572C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EF2F-5019-4499-956D-18473669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BE7CF-2178-4D43-8A08-CCA24FB4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C6878-EB7A-42AE-BFCE-B269B886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04C6F-8C4A-47EE-B0BC-AAB717D4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80CF-51C9-4278-8F6E-901549E4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4AF0D-D443-4EC9-BE62-7D0AC7F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3620-855C-4719-BC9D-564085F0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AE3A6-1C6F-4C06-ADFB-A13ADCAD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561A-82D6-4CA0-B29C-6FC9F18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092B7-1459-439E-8A58-45AAFEA0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13B-D677-4BCF-A33E-B0F15CF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ADA5-8158-46D6-86C8-51CABDA0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7EE5-6C39-4A6B-B846-CCF66BE6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49D1-2DB0-4DE4-BA05-B81A417B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E9DA-575C-452D-8C80-0668F22C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84D9-E2EC-49C7-97FE-0AFE4A57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8F0A-7128-4057-B557-0041CEF3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EE1-601C-40F3-BE9B-0C795797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3A3A2-7F86-4E28-9A4B-E3800E6C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1CB20-97DB-4146-837C-3BE79C32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CE40-53CA-4D16-ADED-F14C6DB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C9E28-C724-493D-8180-7F271AC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7EA2D-7692-47E5-AC03-1671E308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3B9EB-FCEC-47BC-86E0-EF296EA6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B643-02D8-4FBD-A7C2-7DDD91CF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72D8-20BB-47D9-8309-67289D32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D07A-CBDB-4E08-BF88-725181163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971-CD0C-4630-B1D2-5FAE56EA5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A5A0B8-9716-4363-B205-388DCD3A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1" y="348646"/>
            <a:ext cx="7382577" cy="258174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A20CAA-A085-42A8-B9AD-89712BABED39}"/>
              </a:ext>
            </a:extLst>
          </p:cNvPr>
          <p:cNvSpPr/>
          <p:nvPr/>
        </p:nvSpPr>
        <p:spPr>
          <a:xfrm>
            <a:off x="-658" y="342586"/>
            <a:ext cx="7382577" cy="258174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FBF9D-725A-4606-9A8B-2FC7B4D0B124}"/>
              </a:ext>
            </a:extLst>
          </p:cNvPr>
          <p:cNvSpPr/>
          <p:nvPr/>
        </p:nvSpPr>
        <p:spPr>
          <a:xfrm>
            <a:off x="0" y="-1"/>
            <a:ext cx="7392202" cy="34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C79326-D257-44C0-BB5F-7F7ADD03F28C}"/>
              </a:ext>
            </a:extLst>
          </p:cNvPr>
          <p:cNvSpPr/>
          <p:nvPr/>
        </p:nvSpPr>
        <p:spPr>
          <a:xfrm>
            <a:off x="2675821" y="2043203"/>
            <a:ext cx="2030931" cy="45404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Join the Community</a:t>
            </a:r>
          </a:p>
        </p:txBody>
      </p:sp>
      <p:pic>
        <p:nvPicPr>
          <p:cNvPr id="1026" name="Picture 2" descr="Workspace0x">
            <a:extLst>
              <a:ext uri="{FF2B5EF4-FFF2-40B4-BE49-F238E27FC236}">
                <a16:creationId xmlns:a16="http://schemas.microsoft.com/office/drawing/2014/main" id="{0C888112-5814-4D39-A7A8-43EFCC6B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" y="22155"/>
            <a:ext cx="1235548" cy="3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501FD-4928-4372-9449-DED9F0C80AF8}"/>
              </a:ext>
            </a:extLst>
          </p:cNvPr>
          <p:cNvSpPr/>
          <p:nvPr/>
        </p:nvSpPr>
        <p:spPr>
          <a:xfrm>
            <a:off x="5939120" y="2610"/>
            <a:ext cx="1442720" cy="348646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Find a Career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D73D5-D697-4130-8C57-A2FA8AD12F9C}"/>
              </a:ext>
            </a:extLst>
          </p:cNvPr>
          <p:cNvSpPr/>
          <p:nvPr/>
        </p:nvSpPr>
        <p:spPr>
          <a:xfrm>
            <a:off x="1729197" y="37129"/>
            <a:ext cx="872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Governance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840A6-94A3-4ADA-ABE6-196CDE86FED4}"/>
              </a:ext>
            </a:extLst>
          </p:cNvPr>
          <p:cNvSpPr/>
          <p:nvPr/>
        </p:nvSpPr>
        <p:spPr>
          <a:xfrm>
            <a:off x="2711316" y="37129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87324-F450-4DF3-B26B-05F550D47337}"/>
              </a:ext>
            </a:extLst>
          </p:cNvPr>
          <p:cNvSpPr/>
          <p:nvPr/>
        </p:nvSpPr>
        <p:spPr>
          <a:xfrm>
            <a:off x="3389864" y="32793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Locations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942D6-A9CC-4286-BCDD-8838FB41ED5F}"/>
              </a:ext>
            </a:extLst>
          </p:cNvPr>
          <p:cNvSpPr txBox="1"/>
          <p:nvPr/>
        </p:nvSpPr>
        <p:spPr>
          <a:xfrm>
            <a:off x="237169" y="304624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 Business to Worker Model </a:t>
            </a:r>
          </a:p>
          <a:p>
            <a:pPr algn="ctr"/>
            <a:r>
              <a:rPr lang="en-US" sz="1200" dirty="0"/>
              <a:t>Holistic costs reduced via </a:t>
            </a:r>
            <a:r>
              <a:rPr lang="en-US" sz="1200" dirty="0">
                <a:solidFill>
                  <a:srgbClr val="006EBC"/>
                </a:solidFill>
              </a:rPr>
              <a:t>DLT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6EBC"/>
                </a:solidFill>
              </a:rPr>
              <a:t>Smart Contracts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977AE-5500-464E-AB50-C08B5BAEA354}"/>
              </a:ext>
            </a:extLst>
          </p:cNvPr>
          <p:cNvCxnSpPr/>
          <p:nvPr/>
        </p:nvCxnSpPr>
        <p:spPr>
          <a:xfrm>
            <a:off x="2601552" y="325120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D3CDB6-EB20-4C63-91F8-3072EE4BA0F1}"/>
              </a:ext>
            </a:extLst>
          </p:cNvPr>
          <p:cNvSpPr txBox="1"/>
          <p:nvPr/>
        </p:nvSpPr>
        <p:spPr>
          <a:xfrm>
            <a:off x="2601553" y="3063700"/>
            <a:ext cx="236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 to Peer</a:t>
            </a:r>
          </a:p>
          <a:p>
            <a:pPr algn="ctr"/>
            <a:r>
              <a:rPr lang="en-US" b="1" dirty="0"/>
              <a:t>Governed</a:t>
            </a:r>
          </a:p>
          <a:p>
            <a:pPr algn="ctr"/>
            <a:r>
              <a:rPr lang="en-US" sz="1200" dirty="0"/>
              <a:t>As an employee, if you don’t like something, vote to change 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B1A6FF-9F4B-47FE-8F60-9211ACC835CC}"/>
              </a:ext>
            </a:extLst>
          </p:cNvPr>
          <p:cNvCxnSpPr/>
          <p:nvPr/>
        </p:nvCxnSpPr>
        <p:spPr>
          <a:xfrm>
            <a:off x="4965935" y="326866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4ACAB4-CA92-49A8-82A3-FC52C5DEE1A8}"/>
              </a:ext>
            </a:extLst>
          </p:cNvPr>
          <p:cNvSpPr txBox="1"/>
          <p:nvPr/>
        </p:nvSpPr>
        <p:spPr>
          <a:xfrm>
            <a:off x="5064512" y="3046239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Socially </a:t>
            </a:r>
          </a:p>
          <a:p>
            <a:pPr algn="ctr"/>
            <a:r>
              <a:rPr lang="en-US" b="1" dirty="0"/>
              <a:t>Responsible</a:t>
            </a:r>
          </a:p>
          <a:p>
            <a:pPr algn="ctr"/>
            <a:r>
              <a:rPr lang="en-US" sz="1200" dirty="0"/>
              <a:t>Community voting system for social impact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33BF160-F2E3-4E2F-9A7E-EAB4DBF3F02B}"/>
              </a:ext>
            </a:extLst>
          </p:cNvPr>
          <p:cNvSpPr txBox="1">
            <a:spLocks/>
          </p:cNvSpPr>
          <p:nvPr/>
        </p:nvSpPr>
        <p:spPr>
          <a:xfrm>
            <a:off x="7127488" y="1154203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 Platform Providing Long Term Employee Benefits and Shared Community Values To Freelancers While Creating Social Impact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401907F-6403-482A-81BC-F08CF1EAA2F3}"/>
              </a:ext>
            </a:extLst>
          </p:cNvPr>
          <p:cNvSpPr txBox="1">
            <a:spLocks/>
          </p:cNvSpPr>
          <p:nvPr/>
        </p:nvSpPr>
        <p:spPr>
          <a:xfrm>
            <a:off x="7226064" y="2270227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Contract Talent in a Shared Workspace Community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4129356-715B-47B2-A001-25D27A3A664C}"/>
              </a:ext>
            </a:extLst>
          </p:cNvPr>
          <p:cNvSpPr txBox="1">
            <a:spLocks/>
          </p:cNvSpPr>
          <p:nvPr/>
        </p:nvSpPr>
        <p:spPr>
          <a:xfrm>
            <a:off x="7226064" y="3026135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DC043B5-E110-487A-9F59-D598692A9F23}"/>
              </a:ext>
            </a:extLst>
          </p:cNvPr>
          <p:cNvSpPr txBox="1">
            <a:spLocks/>
          </p:cNvSpPr>
          <p:nvPr/>
        </p:nvSpPr>
        <p:spPr>
          <a:xfrm>
            <a:off x="7226064" y="3386251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 Worker Decentralized Autonomous Organization (DAO) with Incredible Worker Benefits Generating Meaningful Social Impact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947501D-CB01-4F7F-9E38-B44793F45933}"/>
              </a:ext>
            </a:extLst>
          </p:cNvPr>
          <p:cNvSpPr txBox="1">
            <a:spLocks/>
          </p:cNvSpPr>
          <p:nvPr/>
        </p:nvSpPr>
        <p:spPr>
          <a:xfrm>
            <a:off x="1187170" y="1038350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chemeClr val="bg1"/>
                </a:solidFill>
              </a:rPr>
              <a:t>A Worker Decentralized Autonomous Organization (DAO) with Incredible Worker Benefits Generating Meaningful Social Impact</a:t>
            </a:r>
          </a:p>
        </p:txBody>
      </p:sp>
    </p:spTree>
    <p:extLst>
      <p:ext uri="{BB962C8B-B14F-4D97-AF65-F5344CB8AC3E}">
        <p14:creationId xmlns:p14="http://schemas.microsoft.com/office/powerpoint/2010/main" val="57382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1" y="0"/>
            <a:ext cx="242823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6EF4F-619E-4134-A9A0-EFE0B183732F}"/>
              </a:ext>
            </a:extLst>
          </p:cNvPr>
          <p:cNvSpPr/>
          <p:nvPr/>
        </p:nvSpPr>
        <p:spPr>
          <a:xfrm>
            <a:off x="4018280" y="46126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766D-CD29-4E2B-87ED-7A370ECB0CCF}"/>
              </a:ext>
            </a:extLst>
          </p:cNvPr>
          <p:cNvSpPr txBox="1"/>
          <p:nvPr/>
        </p:nvSpPr>
        <p:spPr>
          <a:xfrm>
            <a:off x="1971040" y="46565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D407D-B299-4DB4-91F3-3CD7938BC8DB}"/>
              </a:ext>
            </a:extLst>
          </p:cNvPr>
          <p:cNvSpPr/>
          <p:nvPr/>
        </p:nvSpPr>
        <p:spPr>
          <a:xfrm>
            <a:off x="4033520" y="52222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3E04-CB87-4581-841D-06AF20314864}"/>
              </a:ext>
            </a:extLst>
          </p:cNvPr>
          <p:cNvSpPr txBox="1"/>
          <p:nvPr/>
        </p:nvSpPr>
        <p:spPr>
          <a:xfrm>
            <a:off x="1986280" y="52661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FFF57-B896-4283-972A-C4A5830F65C0}"/>
              </a:ext>
            </a:extLst>
          </p:cNvPr>
          <p:cNvSpPr/>
          <p:nvPr/>
        </p:nvSpPr>
        <p:spPr>
          <a:xfrm>
            <a:off x="-1" y="0"/>
            <a:ext cx="12191999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87466-FB96-4AED-815C-3907B2687689}"/>
              </a:ext>
            </a:extLst>
          </p:cNvPr>
          <p:cNvSpPr txBox="1"/>
          <p:nvPr/>
        </p:nvSpPr>
        <p:spPr>
          <a:xfrm>
            <a:off x="7747000" y="3169503"/>
            <a:ext cx="444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Frankfurt, 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0BD90-EF45-44A0-8BB1-E2533D4AAA3D}"/>
              </a:ext>
            </a:extLst>
          </p:cNvPr>
          <p:cNvSpPr txBox="1"/>
          <p:nvPr/>
        </p:nvSpPr>
        <p:spPr>
          <a:xfrm>
            <a:off x="8382000" y="4162920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9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2206473" y="2362200"/>
            <a:ext cx="808560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value thing from loopy</a:t>
            </a:r>
          </a:p>
          <a:p>
            <a:pPr algn="ctr"/>
            <a:r>
              <a:rPr lang="en-US" dirty="0"/>
              <a:t>Perhaps don’t even use the above</a:t>
            </a:r>
          </a:p>
        </p:txBody>
      </p:sp>
    </p:spTree>
    <p:extLst>
      <p:ext uri="{BB962C8B-B14F-4D97-AF65-F5344CB8AC3E}">
        <p14:creationId xmlns:p14="http://schemas.microsoft.com/office/powerpoint/2010/main" val="18448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94466-0563-4042-9DE0-0FBE0E4C666D}"/>
              </a:ext>
            </a:extLst>
          </p:cNvPr>
          <p:cNvSpPr txBox="1"/>
          <p:nvPr/>
        </p:nvSpPr>
        <p:spPr>
          <a:xfrm>
            <a:off x="7342094" y="376518"/>
            <a:ext cx="4849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Multi-dimensional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for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Shared Economy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waste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3E8AB3-438C-4E87-81AF-A0FDC1C97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160398"/>
              </p:ext>
            </p:extLst>
          </p:nvPr>
        </p:nvGraphicFramePr>
        <p:xfrm>
          <a:off x="221974" y="1752600"/>
          <a:ext cx="6178825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1DD213-387F-4F24-911C-6B959E3C741C}"/>
              </a:ext>
            </a:extLst>
          </p:cNvPr>
          <p:cNvSpPr txBox="1"/>
          <p:nvPr/>
        </p:nvSpPr>
        <p:spPr>
          <a:xfrm>
            <a:off x="5043815" y="2550185"/>
            <a:ext cx="2024270" cy="4401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457200"/>
            <a:r>
              <a:rPr lang="en-US" sz="2000" dirty="0">
                <a:solidFill>
                  <a:srgbClr val="5AA85D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Condensed Regular"/>
              </a:rPr>
              <a:t>The sweet spot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EC66C2-CB5F-413F-83E8-EBADDE573B1F}"/>
              </a:ext>
            </a:extLst>
          </p:cNvPr>
          <p:cNvSpPr/>
          <p:nvPr/>
        </p:nvSpPr>
        <p:spPr>
          <a:xfrm>
            <a:off x="3142127" y="3737181"/>
            <a:ext cx="367752" cy="390954"/>
          </a:xfrm>
          <a:prstGeom prst="ellipse">
            <a:avLst/>
          </a:prstGeom>
          <a:gradFill rotWithShape="1">
            <a:gsLst>
              <a:gs pos="0">
                <a:srgbClr val="5AA85D">
                  <a:tint val="100000"/>
                  <a:shade val="100000"/>
                  <a:satMod val="130000"/>
                </a:srgbClr>
              </a:gs>
              <a:gs pos="100000">
                <a:srgbClr val="5AA85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5AA8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EC790-45D2-47BE-AA2C-ED2FD872CE68}"/>
              </a:ext>
            </a:extLst>
          </p:cNvPr>
          <p:cNvCxnSpPr>
            <a:cxnSpLocks/>
            <a:stCxn id="10" idx="1"/>
            <a:endCxn id="11" idx="7"/>
          </p:cNvCxnSpPr>
          <p:nvPr/>
        </p:nvCxnSpPr>
        <p:spPr>
          <a:xfrm flipH="1">
            <a:off x="3456023" y="2770236"/>
            <a:ext cx="1587792" cy="1024199"/>
          </a:xfrm>
          <a:prstGeom prst="straightConnector1">
            <a:avLst/>
          </a:prstGeom>
          <a:noFill/>
          <a:ln w="38100" cap="flat" cmpd="sng" algn="ctr">
            <a:solidFill>
              <a:srgbClr val="5AA85D"/>
            </a:solidFill>
            <a:prstDash val="solid"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6977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453CC-715A-4388-96B3-58DA452F1108}"/>
              </a:ext>
            </a:extLst>
          </p:cNvPr>
          <p:cNvSpPr txBox="1"/>
          <p:nvPr/>
        </p:nvSpPr>
        <p:spPr>
          <a:xfrm>
            <a:off x="990599" y="788894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68141D-2997-4C42-BD9F-6EEF03CCAF2A}"/>
              </a:ext>
            </a:extLst>
          </p:cNvPr>
          <p:cNvSpPr/>
          <p:nvPr/>
        </p:nvSpPr>
        <p:spPr>
          <a:xfrm>
            <a:off x="4913218" y="1599789"/>
            <a:ext cx="2097183" cy="3348729"/>
          </a:xfrm>
          <a:prstGeom prst="roundRect">
            <a:avLst>
              <a:gd name="adj" fmla="val 64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Workspace0x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03366-03D4-4603-8847-67A1CA28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152" y="3445783"/>
            <a:ext cx="3381935" cy="598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F7CAC-19C9-4388-8341-44C2785DD760}"/>
              </a:ext>
            </a:extLst>
          </p:cNvPr>
          <p:cNvSpPr txBox="1"/>
          <p:nvPr/>
        </p:nvSpPr>
        <p:spPr>
          <a:xfrm>
            <a:off x="4701987" y="788893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1650B-FF15-4EBD-863B-108850112743}"/>
              </a:ext>
            </a:extLst>
          </p:cNvPr>
          <p:cNvSpPr txBox="1"/>
          <p:nvPr/>
        </p:nvSpPr>
        <p:spPr>
          <a:xfrm>
            <a:off x="8550087" y="788892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Workspaces</a:t>
            </a:r>
          </a:p>
        </p:txBody>
      </p:sp>
      <p:pic>
        <p:nvPicPr>
          <p:cNvPr id="3074" name="Picture 2" descr="Image result for house clipart">
            <a:extLst>
              <a:ext uri="{FF2B5EF4-FFF2-40B4-BE49-F238E27FC236}">
                <a16:creationId xmlns:a16="http://schemas.microsoft.com/office/drawing/2014/main" id="{00AA1F3E-FB56-4682-9221-71574D3E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52" y="4497575"/>
            <a:ext cx="1218240" cy="12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ADBF5-159E-4FEE-A496-BF771B42A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064" y="4382179"/>
            <a:ext cx="1851914" cy="1443618"/>
          </a:xfrm>
          <a:prstGeom prst="rect">
            <a:avLst/>
          </a:prstGeom>
        </p:spPr>
      </p:pic>
      <p:pic>
        <p:nvPicPr>
          <p:cNvPr id="3086" name="Picture 14" descr="Image result for coffee shop clipart">
            <a:extLst>
              <a:ext uri="{FF2B5EF4-FFF2-40B4-BE49-F238E27FC236}">
                <a16:creationId xmlns:a16="http://schemas.microsoft.com/office/drawing/2014/main" id="{1F7FD523-2612-4F6D-8EAD-4A40C1EF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97" y="1444757"/>
            <a:ext cx="2233843" cy="16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D02B-343B-4887-83BD-AFA73AE15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019" y="1444757"/>
            <a:ext cx="3292366" cy="21315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0AB972F-41C4-4487-8A0B-FA717AA54167}"/>
              </a:ext>
            </a:extLst>
          </p:cNvPr>
          <p:cNvGrpSpPr/>
          <p:nvPr/>
        </p:nvGrpSpPr>
        <p:grpSpPr>
          <a:xfrm>
            <a:off x="3910557" y="2276243"/>
            <a:ext cx="924488" cy="1255059"/>
            <a:chOff x="4187534" y="2202921"/>
            <a:chExt cx="924488" cy="1255059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3DC8C62F-A0FF-4081-A86E-9C0362DD1416}"/>
                </a:ext>
              </a:extLst>
            </p:cNvPr>
            <p:cNvSpPr/>
            <p:nvPr/>
          </p:nvSpPr>
          <p:spPr>
            <a:xfrm>
              <a:off x="4187534" y="2202921"/>
              <a:ext cx="828117" cy="1255059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B2CBF83-9B4C-430F-853C-51F852D7A947}"/>
                </a:ext>
              </a:extLst>
            </p:cNvPr>
            <p:cNvSpPr/>
            <p:nvPr/>
          </p:nvSpPr>
          <p:spPr>
            <a:xfrm>
              <a:off x="4430081" y="2202921"/>
              <a:ext cx="681941" cy="1255059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01BF5C-340E-4D07-A40C-5432B3CE7BD0}"/>
              </a:ext>
            </a:extLst>
          </p:cNvPr>
          <p:cNvGrpSpPr/>
          <p:nvPr/>
        </p:nvGrpSpPr>
        <p:grpSpPr>
          <a:xfrm rot="10800000">
            <a:off x="7010401" y="2450531"/>
            <a:ext cx="924488" cy="1255059"/>
            <a:chOff x="4187534" y="2202921"/>
            <a:chExt cx="924488" cy="1255059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5D8911CA-53C3-4C21-B56C-8EBC26ACE876}"/>
                </a:ext>
              </a:extLst>
            </p:cNvPr>
            <p:cNvSpPr/>
            <p:nvPr/>
          </p:nvSpPr>
          <p:spPr>
            <a:xfrm>
              <a:off x="4187534" y="2202921"/>
              <a:ext cx="828117" cy="1255059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1C3686F-4094-4D56-957C-483D75F7D5B4}"/>
                </a:ext>
              </a:extLst>
            </p:cNvPr>
            <p:cNvSpPr/>
            <p:nvPr/>
          </p:nvSpPr>
          <p:spPr>
            <a:xfrm>
              <a:off x="4430081" y="2202921"/>
              <a:ext cx="681941" cy="1255059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10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39DA8-7529-4730-A02A-CE2B2E2A9024}"/>
              </a:ext>
            </a:extLst>
          </p:cNvPr>
          <p:cNvSpPr/>
          <p:nvPr/>
        </p:nvSpPr>
        <p:spPr>
          <a:xfrm>
            <a:off x="2933930" y="3244334"/>
            <a:ext cx="632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the Rais</a:t>
            </a:r>
            <a:r>
              <a:rPr lang="en-US" dirty="0"/>
              <a:t>e page which also talks about the social investment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6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7A639F4-42D6-47C6-927F-6976C549B336}"/>
              </a:ext>
            </a:extLst>
          </p:cNvPr>
          <p:cNvSpPr/>
          <p:nvPr/>
        </p:nvSpPr>
        <p:spPr>
          <a:xfrm>
            <a:off x="887506" y="2895600"/>
            <a:ext cx="10721788" cy="83371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D80FA-1A26-4845-997F-DB198042ED1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254240" y="2274607"/>
            <a:ext cx="0" cy="976593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D3D7D6-39FE-47D4-B91A-406F54C22518}"/>
              </a:ext>
            </a:extLst>
          </p:cNvPr>
          <p:cNvSpPr txBox="1"/>
          <p:nvPr/>
        </p:nvSpPr>
        <p:spPr>
          <a:xfrm>
            <a:off x="6096000" y="1689832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 Reality</a:t>
            </a:r>
          </a:p>
          <a:p>
            <a:pPr algn="ctr"/>
            <a:r>
              <a:rPr lang="en-US" sz="1400" dirty="0"/>
              <a:t>Google Earth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60AEF8-B799-44E1-A079-EB4F81178DB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52560" y="3342640"/>
            <a:ext cx="0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E6DF97-38DE-4B05-ADC8-69E3E75577F6}"/>
              </a:ext>
            </a:extLst>
          </p:cNvPr>
          <p:cNvSpPr txBox="1"/>
          <p:nvPr/>
        </p:nvSpPr>
        <p:spPr>
          <a:xfrm>
            <a:off x="7894320" y="4219672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 </a:t>
            </a:r>
            <a:r>
              <a:rPr lang="en-US" dirty="0" err="1"/>
              <a:t>Mgt</a:t>
            </a:r>
            <a:r>
              <a:rPr lang="en-US" dirty="0"/>
              <a:t> v2</a:t>
            </a:r>
          </a:p>
          <a:p>
            <a:pPr algn="ctr"/>
            <a:r>
              <a:rPr lang="en-US" sz="1400" dirty="0"/>
              <a:t>Integrate with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9EE53-D992-44B9-AB4A-A8D9A7CEA688}"/>
              </a:ext>
            </a:extLst>
          </p:cNvPr>
          <p:cNvSpPr txBox="1"/>
          <p:nvPr/>
        </p:nvSpPr>
        <p:spPr>
          <a:xfrm>
            <a:off x="538479" y="4697192"/>
            <a:ext cx="533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Chips for payments at Free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X% of proceeds from free locations go to charity (to person who bought or allow free location to have vote?)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684C2-CAFB-4CCD-A3AA-2767ADE7B603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161283" y="3342640"/>
            <a:ext cx="10158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6E102-CA7E-4A8B-AD82-ACB29F86509B}"/>
              </a:ext>
            </a:extLst>
          </p:cNvPr>
          <p:cNvSpPr txBox="1"/>
          <p:nvPr/>
        </p:nvSpPr>
        <p:spPr>
          <a:xfrm>
            <a:off x="3606800" y="4219672"/>
            <a:ext cx="312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Talent | Education | Events</a:t>
            </a:r>
          </a:p>
          <a:p>
            <a:pPr algn="ctr"/>
            <a:r>
              <a:rPr lang="en-US" sz="1400" dirty="0"/>
              <a:t>Community Driven</a:t>
            </a:r>
          </a:p>
        </p:txBody>
      </p:sp>
    </p:spTree>
    <p:extLst>
      <p:ext uri="{BB962C8B-B14F-4D97-AF65-F5344CB8AC3E}">
        <p14:creationId xmlns:p14="http://schemas.microsoft.com/office/powerpoint/2010/main" val="318611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806139-A94F-4DFB-A672-0A4354C90BD8}"/>
              </a:ext>
            </a:extLst>
          </p:cNvPr>
          <p:cNvSpPr/>
          <p:nvPr/>
        </p:nvSpPr>
        <p:spPr>
          <a:xfrm>
            <a:off x="4463219" y="1541365"/>
            <a:ext cx="2843924" cy="85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for the IBO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18B24-5C72-46DF-A92B-DB1C0F4D653F}"/>
              </a:ext>
            </a:extLst>
          </p:cNvPr>
          <p:cNvSpPr txBox="1"/>
          <p:nvPr/>
        </p:nvSpPr>
        <p:spPr>
          <a:xfrm>
            <a:off x="863600" y="28041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we have bounties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7592F-9446-4933-B0A2-EA0AF9EB18BB}"/>
              </a:ext>
            </a:extLst>
          </p:cNvPr>
          <p:cNvSpPr txBox="1"/>
          <p:nvPr/>
        </p:nvSpPr>
        <p:spPr>
          <a:xfrm>
            <a:off x="6929120" y="28041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for the following</a:t>
            </a:r>
          </a:p>
        </p:txBody>
      </p:sp>
    </p:spTree>
    <p:extLst>
      <p:ext uri="{BB962C8B-B14F-4D97-AF65-F5344CB8AC3E}">
        <p14:creationId xmlns:p14="http://schemas.microsoft.com/office/powerpoint/2010/main" val="19036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E25B0-8439-4B49-B8B4-AC12EE120B9C}"/>
              </a:ext>
            </a:extLst>
          </p:cNvPr>
          <p:cNvGrpSpPr/>
          <p:nvPr/>
        </p:nvGrpSpPr>
        <p:grpSpPr>
          <a:xfrm>
            <a:off x="178624" y="683302"/>
            <a:ext cx="1429968" cy="1343439"/>
            <a:chOff x="1914027" y="48974"/>
            <a:chExt cx="2350770" cy="235077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40A3E6-7203-4852-8581-11DA88725439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5B514C5C-4C35-4773-9F67-915E9E160896}"/>
                </a:ext>
              </a:extLst>
            </p:cNvPr>
            <p:cNvSpPr txBox="1"/>
            <p:nvPr/>
          </p:nvSpPr>
          <p:spPr>
            <a:xfrm>
              <a:off x="2215389" y="678047"/>
              <a:ext cx="1856606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Business for Good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9C15A0-6425-42D5-88BD-3604AD12B03B}"/>
              </a:ext>
            </a:extLst>
          </p:cNvPr>
          <p:cNvGrpSpPr/>
          <p:nvPr/>
        </p:nvGrpSpPr>
        <p:grpSpPr>
          <a:xfrm>
            <a:off x="180522" y="3455655"/>
            <a:ext cx="1429968" cy="1343439"/>
            <a:chOff x="1914027" y="48974"/>
            <a:chExt cx="2350770" cy="23507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950641-2DAA-429B-8FAD-A9B8AF8DFBC3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9AE2ADDA-C008-48C6-B88A-4825ECB5692B}"/>
                </a:ext>
              </a:extLst>
            </p:cNvPr>
            <p:cNvSpPr txBox="1"/>
            <p:nvPr/>
          </p:nvSpPr>
          <p:spPr>
            <a:xfrm>
              <a:off x="2227463" y="460359"/>
              <a:ext cx="1723898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Shared Economy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B2A826-90F4-403C-A2E7-4BAB1EF80956}"/>
              </a:ext>
            </a:extLst>
          </p:cNvPr>
          <p:cNvGrpSpPr/>
          <p:nvPr/>
        </p:nvGrpSpPr>
        <p:grpSpPr>
          <a:xfrm>
            <a:off x="178625" y="2060755"/>
            <a:ext cx="1429968" cy="1343439"/>
            <a:chOff x="1914027" y="48974"/>
            <a:chExt cx="2350770" cy="235077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E5790F-FE02-4A7E-B432-E0807A69FBF4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F35A9AAC-C717-4E68-A75C-B1883295AED7}"/>
                </a:ext>
              </a:extLst>
            </p:cNvPr>
            <p:cNvSpPr txBox="1"/>
            <p:nvPr/>
          </p:nvSpPr>
          <p:spPr>
            <a:xfrm>
              <a:off x="2009296" y="695434"/>
              <a:ext cx="2135499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Social Impact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B08200-3741-4651-82AB-F75DDD80C204}"/>
              </a:ext>
            </a:extLst>
          </p:cNvPr>
          <p:cNvSpPr txBox="1"/>
          <p:nvPr/>
        </p:nvSpPr>
        <p:spPr>
          <a:xfrm>
            <a:off x="1909482" y="313970"/>
            <a:ext cx="5432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Statement:  Keeping benefits for free-lancers and employees even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inbetween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contracts</a:t>
            </a:r>
          </a:p>
          <a:p>
            <a:endParaRPr lang="en-US" dirty="0"/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also creating transparency in how payments are made and letting the community vote on how valuable work is to the eco-system (e.g. the voting system for educational contribution)</a:t>
            </a:r>
          </a:p>
        </p:txBody>
      </p:sp>
    </p:spTree>
    <p:extLst>
      <p:ext uri="{BB962C8B-B14F-4D97-AF65-F5344CB8AC3E}">
        <p14:creationId xmlns:p14="http://schemas.microsoft.com/office/powerpoint/2010/main" val="176955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90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67AB6E-D350-4EAF-8587-915FD7A2E2F7}"/>
              </a:ext>
            </a:extLst>
          </p:cNvPr>
          <p:cNvSpPr/>
          <p:nvPr/>
        </p:nvSpPr>
        <p:spPr>
          <a:xfrm>
            <a:off x="1470212" y="707081"/>
            <a:ext cx="2033243" cy="454049"/>
          </a:xfrm>
          <a:prstGeom prst="round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Complete a Project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11CB1D-67BA-4904-898B-F155417E7B0A}"/>
              </a:ext>
            </a:extLst>
          </p:cNvPr>
          <p:cNvSpPr/>
          <p:nvPr/>
        </p:nvSpPr>
        <p:spPr>
          <a:xfrm>
            <a:off x="3789415" y="707081"/>
            <a:ext cx="2033243" cy="454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Join the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Join the Community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3603522" y="3622905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66518-9C1C-40E5-A603-E0B92702E612}"/>
              </a:ext>
            </a:extLst>
          </p:cNvPr>
          <p:cNvSpPr txBox="1"/>
          <p:nvPr/>
        </p:nvSpPr>
        <p:spPr>
          <a:xfrm>
            <a:off x="1203023" y="1159835"/>
            <a:ext cx="258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Businesses, find talent!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C3258-E2ED-4CB4-AA28-F059C53CFBA6}"/>
              </a:ext>
            </a:extLst>
          </p:cNvPr>
          <p:cNvSpPr txBox="1"/>
          <p:nvPr/>
        </p:nvSpPr>
        <p:spPr>
          <a:xfrm>
            <a:off x="3789415" y="1177911"/>
            <a:ext cx="203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Talented? We Want You!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E73EA-389C-4C7A-BEDB-ED846651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9" y="1840971"/>
            <a:ext cx="6598069" cy="37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About-&gt;Team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3463972" y="3596011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C3258-E2ED-4CB4-AA28-F059C53CFBA6}"/>
              </a:ext>
            </a:extLst>
          </p:cNvPr>
          <p:cNvSpPr txBox="1"/>
          <p:nvPr/>
        </p:nvSpPr>
        <p:spPr>
          <a:xfrm>
            <a:off x="0" y="388630"/>
            <a:ext cx="7381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67352-0FEF-4255-9965-CF500C1EB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04" y="934106"/>
            <a:ext cx="1299880" cy="129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6A6A-F2DF-4527-BF6A-81D24BF4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60" y="934106"/>
            <a:ext cx="1299880" cy="1299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4783BB-DF18-4496-BFA8-F59165A25799}"/>
              </a:ext>
            </a:extLst>
          </p:cNvPr>
          <p:cNvSpPr txBox="1"/>
          <p:nvPr/>
        </p:nvSpPr>
        <p:spPr>
          <a:xfrm>
            <a:off x="2601552" y="2233986"/>
            <a:ext cx="21982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William McGuire</a:t>
            </a: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William believes in using blockchain as a Force for Good.  He believes creating a shared Workspace Community Governed by the Community will revolutionize the way companies are structured</a:t>
            </a:r>
          </a:p>
        </p:txBody>
      </p:sp>
    </p:spTree>
    <p:extLst>
      <p:ext uri="{BB962C8B-B14F-4D97-AF65-F5344CB8AC3E}">
        <p14:creationId xmlns:p14="http://schemas.microsoft.com/office/powerpoint/2010/main" val="23567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C478-5A39-4E8D-A20B-C09E6E0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Idea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FB64-A47E-4C52-9A6E-17940375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1FBF9D-725A-4606-9A8B-2FC7B4D0B124}"/>
              </a:ext>
            </a:extLst>
          </p:cNvPr>
          <p:cNvSpPr/>
          <p:nvPr/>
        </p:nvSpPr>
        <p:spPr>
          <a:xfrm>
            <a:off x="0" y="-1"/>
            <a:ext cx="7392202" cy="34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5A0B8-9716-4363-B205-388DCD3A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1" y="348646"/>
            <a:ext cx="7382577" cy="2581741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ABF69E-09EC-42C8-B09D-DA55F04E4D4D}"/>
              </a:ext>
            </a:extLst>
          </p:cNvPr>
          <p:cNvSpPr/>
          <p:nvPr/>
        </p:nvSpPr>
        <p:spPr>
          <a:xfrm>
            <a:off x="0" y="348646"/>
            <a:ext cx="7382577" cy="258174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74812-D8BA-453B-A2E9-322F4882F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5" y="926273"/>
            <a:ext cx="5130265" cy="889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Creating Community &amp; Social Impact Through Peer to Peer Shared Workspaces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C79326-D257-44C0-BB5F-7F7ADD03F28C}"/>
              </a:ext>
            </a:extLst>
          </p:cNvPr>
          <p:cNvSpPr/>
          <p:nvPr/>
        </p:nvSpPr>
        <p:spPr>
          <a:xfrm>
            <a:off x="2675821" y="2043203"/>
            <a:ext cx="2030931" cy="45404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Join the Community</a:t>
            </a:r>
          </a:p>
        </p:txBody>
      </p:sp>
      <p:pic>
        <p:nvPicPr>
          <p:cNvPr id="1026" name="Picture 2" descr="Workspace0x">
            <a:extLst>
              <a:ext uri="{FF2B5EF4-FFF2-40B4-BE49-F238E27FC236}">
                <a16:creationId xmlns:a16="http://schemas.microsoft.com/office/drawing/2014/main" id="{0C888112-5814-4D39-A7A8-43EFCC6B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" y="22155"/>
            <a:ext cx="1235548" cy="3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501FD-4928-4372-9449-DED9F0C80AF8}"/>
              </a:ext>
            </a:extLst>
          </p:cNvPr>
          <p:cNvSpPr/>
          <p:nvPr/>
        </p:nvSpPr>
        <p:spPr>
          <a:xfrm>
            <a:off x="5939120" y="2610"/>
            <a:ext cx="1442720" cy="348646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Find a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D73D5-D697-4130-8C57-A2FA8AD12F9C}"/>
              </a:ext>
            </a:extLst>
          </p:cNvPr>
          <p:cNvSpPr/>
          <p:nvPr/>
        </p:nvSpPr>
        <p:spPr>
          <a:xfrm>
            <a:off x="1729197" y="37129"/>
            <a:ext cx="872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Governance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840A6-94A3-4ADA-ABE6-196CDE86FED4}"/>
              </a:ext>
            </a:extLst>
          </p:cNvPr>
          <p:cNvSpPr/>
          <p:nvPr/>
        </p:nvSpPr>
        <p:spPr>
          <a:xfrm>
            <a:off x="2711316" y="37129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87324-F450-4DF3-B26B-05F550D47337}"/>
              </a:ext>
            </a:extLst>
          </p:cNvPr>
          <p:cNvSpPr/>
          <p:nvPr/>
        </p:nvSpPr>
        <p:spPr>
          <a:xfrm>
            <a:off x="3389864" y="32793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Locations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942D6-A9CC-4286-BCDD-8838FB41ED5F}"/>
              </a:ext>
            </a:extLst>
          </p:cNvPr>
          <p:cNvSpPr txBox="1"/>
          <p:nvPr/>
        </p:nvSpPr>
        <p:spPr>
          <a:xfrm>
            <a:off x="237169" y="304624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Nearly $0 </a:t>
            </a:r>
          </a:p>
          <a:p>
            <a:pPr algn="ctr"/>
            <a:r>
              <a:rPr lang="en-US" dirty="0"/>
              <a:t>Transaction Fees</a:t>
            </a:r>
          </a:p>
          <a:p>
            <a:pPr algn="ctr"/>
            <a:r>
              <a:rPr lang="en-US" sz="1200" dirty="0"/>
              <a:t>Holistic costs reduced via Peer to Peer Transactions on </a:t>
            </a:r>
            <a:r>
              <a:rPr lang="en-US" sz="1200" dirty="0">
                <a:solidFill>
                  <a:srgbClr val="006EBC"/>
                </a:solidFill>
              </a:rPr>
              <a:t>DLT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977AE-5500-464E-AB50-C08B5BAEA354}"/>
              </a:ext>
            </a:extLst>
          </p:cNvPr>
          <p:cNvCxnSpPr/>
          <p:nvPr/>
        </p:nvCxnSpPr>
        <p:spPr>
          <a:xfrm>
            <a:off x="2601552" y="325120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D3CDB6-EB20-4C63-91F8-3072EE4BA0F1}"/>
              </a:ext>
            </a:extLst>
          </p:cNvPr>
          <p:cNvSpPr txBox="1"/>
          <p:nvPr/>
        </p:nvSpPr>
        <p:spPr>
          <a:xfrm>
            <a:off x="2752256" y="306370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to Peer</a:t>
            </a:r>
          </a:p>
          <a:p>
            <a:pPr algn="ctr"/>
            <a:r>
              <a:rPr lang="en-US" dirty="0"/>
              <a:t>Governed</a:t>
            </a:r>
          </a:p>
          <a:p>
            <a:pPr algn="ctr"/>
            <a:r>
              <a:rPr lang="en-US" sz="1200" dirty="0"/>
              <a:t>If you don’t like something, vote to change 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B1A6FF-9F4B-47FE-8F60-9211ACC835CC}"/>
              </a:ext>
            </a:extLst>
          </p:cNvPr>
          <p:cNvCxnSpPr/>
          <p:nvPr/>
        </p:nvCxnSpPr>
        <p:spPr>
          <a:xfrm>
            <a:off x="4965935" y="326866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4ACAB4-CA92-49A8-82A3-FC52C5DEE1A8}"/>
              </a:ext>
            </a:extLst>
          </p:cNvPr>
          <p:cNvSpPr txBox="1"/>
          <p:nvPr/>
        </p:nvSpPr>
        <p:spPr>
          <a:xfrm>
            <a:off x="5064512" y="3046239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Socially </a:t>
            </a:r>
          </a:p>
          <a:p>
            <a:pPr algn="ctr"/>
            <a:r>
              <a:rPr lang="en-US" dirty="0"/>
              <a:t>Responsible</a:t>
            </a:r>
          </a:p>
          <a:p>
            <a:pPr algn="ctr"/>
            <a:r>
              <a:rPr lang="en-US" sz="1200" dirty="0"/>
              <a:t>Community votes and participates in social impact</a:t>
            </a:r>
          </a:p>
        </p:txBody>
      </p:sp>
    </p:spTree>
    <p:extLst>
      <p:ext uri="{BB962C8B-B14F-4D97-AF65-F5344CB8AC3E}">
        <p14:creationId xmlns:p14="http://schemas.microsoft.com/office/powerpoint/2010/main" val="33862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orkers.png">
            <a:extLst>
              <a:ext uri="{FF2B5EF4-FFF2-40B4-BE49-F238E27FC236}">
                <a16:creationId xmlns:a16="http://schemas.microsoft.com/office/drawing/2014/main" id="{7ED5172C-39C4-439E-AC57-5909EFD1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4" y="471641"/>
            <a:ext cx="1560731" cy="15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ply Chain.png">
            <a:extLst>
              <a:ext uri="{FF2B5EF4-FFF2-40B4-BE49-F238E27FC236}">
                <a16:creationId xmlns:a16="http://schemas.microsoft.com/office/drawing/2014/main" id="{EC7EF7D9-2F31-4942-A870-23217651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40" y="538695"/>
            <a:ext cx="1426622" cy="14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spaces.png">
            <a:extLst>
              <a:ext uri="{FF2B5EF4-FFF2-40B4-BE49-F238E27FC236}">
                <a16:creationId xmlns:a16="http://schemas.microsoft.com/office/drawing/2014/main" id="{A3583ECE-F347-4DA2-A999-A186C830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76" y="624476"/>
            <a:ext cx="1255059" cy="12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E3EF7E-7BE5-4950-AA80-8EA1D034729B}"/>
              </a:ext>
            </a:extLst>
          </p:cNvPr>
          <p:cNvGrpSpPr/>
          <p:nvPr/>
        </p:nvGrpSpPr>
        <p:grpSpPr>
          <a:xfrm>
            <a:off x="2161336" y="1312333"/>
            <a:ext cx="353065" cy="497695"/>
            <a:chOff x="1827414" y="1405466"/>
            <a:chExt cx="353065" cy="497695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FBB4D26E-EFBE-4556-A665-F1905FC40E31}"/>
                </a:ext>
              </a:extLst>
            </p:cNvPr>
            <p:cNvSpPr/>
            <p:nvPr/>
          </p:nvSpPr>
          <p:spPr>
            <a:xfrm>
              <a:off x="1827414" y="1405466"/>
              <a:ext cx="297561" cy="497695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2D7F254-A61F-430E-960D-590C95B7E1F7}"/>
                </a:ext>
              </a:extLst>
            </p:cNvPr>
            <p:cNvSpPr/>
            <p:nvPr/>
          </p:nvSpPr>
          <p:spPr>
            <a:xfrm>
              <a:off x="1936371" y="1405466"/>
              <a:ext cx="244108" cy="497695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28D900-DDB5-479D-893C-48E3ED913A10}"/>
              </a:ext>
            </a:extLst>
          </p:cNvPr>
          <p:cNvSpPr txBox="1"/>
          <p:nvPr/>
        </p:nvSpPr>
        <p:spPr>
          <a:xfrm>
            <a:off x="360367" y="1755373"/>
            <a:ext cx="17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Talent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E25B7-A7C4-4973-9924-E6E8BA69394C}"/>
              </a:ext>
            </a:extLst>
          </p:cNvPr>
          <p:cNvSpPr txBox="1"/>
          <p:nvPr/>
        </p:nvSpPr>
        <p:spPr>
          <a:xfrm>
            <a:off x="4511753" y="1677954"/>
            <a:ext cx="2716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Workers Benefit</a:t>
            </a:r>
          </a:p>
          <a:p>
            <a:pPr algn="ctr"/>
            <a:r>
              <a:rPr lang="en-US" sz="1500" dirty="0"/>
              <a:t>Workspace Owner Benefits</a:t>
            </a:r>
          </a:p>
          <a:p>
            <a:pPr algn="ctr"/>
            <a:r>
              <a:rPr lang="en-US" sz="1500" dirty="0"/>
              <a:t>Community Benefits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186112-0CFA-4259-AD89-C883CB284511}"/>
              </a:ext>
            </a:extLst>
          </p:cNvPr>
          <p:cNvGrpSpPr/>
          <p:nvPr/>
        </p:nvGrpSpPr>
        <p:grpSpPr>
          <a:xfrm>
            <a:off x="4629320" y="1312332"/>
            <a:ext cx="353065" cy="497695"/>
            <a:chOff x="1827414" y="1405466"/>
            <a:chExt cx="353065" cy="497695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63E7819-2B32-4449-9597-83CE3654CBE0}"/>
                </a:ext>
              </a:extLst>
            </p:cNvPr>
            <p:cNvSpPr/>
            <p:nvPr/>
          </p:nvSpPr>
          <p:spPr>
            <a:xfrm>
              <a:off x="1827414" y="1405466"/>
              <a:ext cx="297561" cy="497695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88311B9-7EDA-4AF9-AB69-D18926F340ED}"/>
                </a:ext>
              </a:extLst>
            </p:cNvPr>
            <p:cNvSpPr/>
            <p:nvPr/>
          </p:nvSpPr>
          <p:spPr>
            <a:xfrm>
              <a:off x="1936371" y="1405466"/>
              <a:ext cx="244108" cy="497695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67AB6E-D350-4EAF-8587-915FD7A2E2F7}"/>
              </a:ext>
            </a:extLst>
          </p:cNvPr>
          <p:cNvSpPr/>
          <p:nvPr/>
        </p:nvSpPr>
        <p:spPr>
          <a:xfrm>
            <a:off x="1594284" y="2791770"/>
            <a:ext cx="1729225" cy="454049"/>
          </a:xfrm>
          <a:prstGeom prst="round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Find a Space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11CB1D-67BA-4904-898B-F155417E7B0A}"/>
              </a:ext>
            </a:extLst>
          </p:cNvPr>
          <p:cNvSpPr/>
          <p:nvPr/>
        </p:nvSpPr>
        <p:spPr>
          <a:xfrm>
            <a:off x="3913487" y="2791770"/>
            <a:ext cx="1729225" cy="454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Rent My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Join the Community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A36EAA-8570-4D2D-B6BB-D6A20C843472}"/>
              </a:ext>
            </a:extLst>
          </p:cNvPr>
          <p:cNvSpPr txBox="1"/>
          <p:nvPr/>
        </p:nvSpPr>
        <p:spPr>
          <a:xfrm>
            <a:off x="2711316" y="1758688"/>
            <a:ext cx="17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Workspace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3603522" y="3622905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6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>
            <a:extLst>
              <a:ext uri="{FF2B5EF4-FFF2-40B4-BE49-F238E27FC236}">
                <a16:creationId xmlns:a16="http://schemas.microsoft.com/office/drawing/2014/main" id="{B93B1A09-55D2-4ACF-88E5-1DE1611C5583}"/>
              </a:ext>
            </a:extLst>
          </p:cNvPr>
          <p:cNvSpPr/>
          <p:nvPr/>
        </p:nvSpPr>
        <p:spPr>
          <a:xfrm>
            <a:off x="0" y="2181147"/>
            <a:ext cx="3732707" cy="195595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F2736-E479-42FF-9AAE-959BCEF77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5"/>
          <a:stretch/>
        </p:blipFill>
        <p:spPr>
          <a:xfrm>
            <a:off x="0" y="358018"/>
            <a:ext cx="7381840" cy="18279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66BEE4-5E53-48D2-827D-C907E8CC7576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Do it</a:t>
            </a:r>
          </a:p>
          <a:p>
            <a:endParaRPr lang="en-US" dirty="0"/>
          </a:p>
          <a:p>
            <a:r>
              <a:rPr lang="en-US" dirty="0"/>
              <a:t>RE is not owned by the platform, unless the community wants to invest in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Workspace Owners remain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Shared Insurance Policy governed by the platform and specific criteria for claims executed by smart contracts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Globally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“Social Impact” doesn’t mean the same thing outside of USA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BEB9C-02EF-4DBA-B07D-3C90FC28C408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FFE6F671-BC24-4F90-8C0D-5F1ED802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DB054-911A-4CE0-BF9A-99C9EA41BBA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45C88-3BB3-44C9-9096-FFE8AFD18CA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2077FA-B26F-487E-9607-A4C52CE2C0D1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F608CB-59BA-4341-A8F9-A05E3A3A23B0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89A3F-687C-4ABA-8438-DA44ABC6A714}"/>
              </a:ext>
            </a:extLst>
          </p:cNvPr>
          <p:cNvSpPr/>
          <p:nvPr/>
        </p:nvSpPr>
        <p:spPr>
          <a:xfrm>
            <a:off x="33109" y="2192712"/>
            <a:ext cx="418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Available Co-working Spaces in Denver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998004-2D70-42C1-B555-A97AECE50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" y="2620401"/>
            <a:ext cx="1326486" cy="99486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C59B25-E8EA-41FB-9CA9-FBC8C346E7E7}"/>
              </a:ext>
            </a:extLst>
          </p:cNvPr>
          <p:cNvSpPr/>
          <p:nvPr/>
        </p:nvSpPr>
        <p:spPr>
          <a:xfrm>
            <a:off x="3875336" y="2558339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Free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coffee shop)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DDE57-4613-400E-AE20-5FB298ED4660}"/>
              </a:ext>
            </a:extLst>
          </p:cNvPr>
          <p:cNvSpPr/>
          <p:nvPr/>
        </p:nvSpPr>
        <p:spPr>
          <a:xfrm>
            <a:off x="3792311" y="2199474"/>
            <a:ext cx="418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What’s your preference?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CF9B66-00F7-4BDC-9E93-A596395E820D}"/>
              </a:ext>
            </a:extLst>
          </p:cNvPr>
          <p:cNvSpPr/>
          <p:nvPr/>
        </p:nvSpPr>
        <p:spPr>
          <a:xfrm>
            <a:off x="5515485" y="2556544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Loft, room in house)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748428-F318-4DC5-81D3-54F8A12F0AD6}"/>
              </a:ext>
            </a:extLst>
          </p:cNvPr>
          <p:cNvSpPr/>
          <p:nvPr/>
        </p:nvSpPr>
        <p:spPr>
          <a:xfrm>
            <a:off x="5515485" y="3104821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Shared Office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21C2E5-E6F1-4EE4-8ACC-3BBC04972661}"/>
              </a:ext>
            </a:extLst>
          </p:cNvPr>
          <p:cNvSpPr/>
          <p:nvPr/>
        </p:nvSpPr>
        <p:spPr>
          <a:xfrm>
            <a:off x="3875336" y="3104821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8E5EE7-EF87-40AB-938F-4C3E120B28C5}"/>
              </a:ext>
            </a:extLst>
          </p:cNvPr>
          <p:cNvSpPr/>
          <p:nvPr/>
        </p:nvSpPr>
        <p:spPr>
          <a:xfrm>
            <a:off x="1445636" y="2590735"/>
            <a:ext cx="22870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Amethyst Coffee Co (Free)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Chic location for great coffee and collaboration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r>
              <a:rPr lang="en-US" sz="1200" dirty="0">
                <a:latin typeface="Arial Narrow" panose="020B0606020202030204" pitchFamily="34" charset="0"/>
              </a:rPr>
              <a:t>6% of your in-store purchase goes toward community social impact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256F6422-BEC4-4084-8B10-064580A99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270" y="3231028"/>
            <a:ext cx="999730" cy="187869"/>
          </a:xfrm>
          <a:prstGeom prst="rect">
            <a:avLst/>
          </a:prstGeom>
        </p:spPr>
      </p:pic>
      <p:sp>
        <p:nvSpPr>
          <p:cNvPr id="2051" name="Rectangle 2050">
            <a:extLst>
              <a:ext uri="{FF2B5EF4-FFF2-40B4-BE49-F238E27FC236}">
                <a16:creationId xmlns:a16="http://schemas.microsoft.com/office/drawing/2014/main" id="{E894EB0E-223F-45FC-B55A-AF2642A3EC99}"/>
              </a:ext>
            </a:extLst>
          </p:cNvPr>
          <p:cNvSpPr/>
          <p:nvPr/>
        </p:nvSpPr>
        <p:spPr>
          <a:xfrm>
            <a:off x="2477198" y="317749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6EBC"/>
                </a:solidFill>
                <a:latin typeface="Arial Narrow" panose="020B0606020202030204" pitchFamily="34" charset="0"/>
              </a:rPr>
              <a:t>101 reviews</a:t>
            </a:r>
            <a:endParaRPr lang="en-US" sz="1100" dirty="0">
              <a:solidFill>
                <a:srgbClr val="006EBC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DBF73F-2D2D-4171-BB93-A06023767674}"/>
              </a:ext>
            </a:extLst>
          </p:cNvPr>
          <p:cNvSpPr/>
          <p:nvPr/>
        </p:nvSpPr>
        <p:spPr>
          <a:xfrm>
            <a:off x="3875336" y="3642836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Strong Social Focus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&gt;5% gift to social impact</a:t>
            </a:r>
          </a:p>
        </p:txBody>
      </p:sp>
    </p:spTree>
    <p:extLst>
      <p:ext uri="{BB962C8B-B14F-4D97-AF65-F5344CB8AC3E}">
        <p14:creationId xmlns:p14="http://schemas.microsoft.com/office/powerpoint/2010/main" val="243749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66BEE4-5E53-48D2-827D-C907E8CC7576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Do it</a:t>
            </a:r>
          </a:p>
          <a:p>
            <a:endParaRPr lang="en-US" dirty="0"/>
          </a:p>
          <a:p>
            <a:r>
              <a:rPr lang="en-US" dirty="0"/>
              <a:t>RE is not owned by the platform, unless the community wants to invest in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Workspace Owners remain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Shared Insurance Policy governed by the platform and specific criteria for claims executed by smart contracts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2A27D-0939-4722-9005-8C7A45B9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4" y="1355752"/>
            <a:ext cx="3851539" cy="19514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BEB9C-02EF-4DBA-B07D-3C90FC28C408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FFE6F671-BC24-4F90-8C0D-5F1ED802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DB054-911A-4CE0-BF9A-99C9EA41BBA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45C88-3BB3-44C9-9096-FFE8AFD18CA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2077FA-B26F-487E-9607-A4C52CE2C0D1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F608CB-59BA-4341-A8F9-A05E3A3A23B0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73CC37-75F9-479A-854F-EDD18BC04CDB}"/>
              </a:ext>
            </a:extLst>
          </p:cNvPr>
          <p:cNvSpPr/>
          <p:nvPr/>
        </p:nvSpPr>
        <p:spPr>
          <a:xfrm>
            <a:off x="4207933" y="1194885"/>
            <a:ext cx="30898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/>
              <a:t>The Whole Community Benefits</a:t>
            </a:r>
          </a:p>
          <a:p>
            <a:pPr algn="ctr"/>
            <a:r>
              <a:rPr lang="en-US" sz="1300" dirty="0"/>
              <a:t>Workers | Workspace Owners | Charitable Causes</a:t>
            </a:r>
          </a:p>
          <a:p>
            <a:pPr algn="ctr"/>
            <a:endParaRPr lang="en-US" sz="13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C0A1A8-EEFF-450B-86C6-0B2B247AD3FE}"/>
              </a:ext>
            </a:extLst>
          </p:cNvPr>
          <p:cNvSpPr/>
          <p:nvPr/>
        </p:nvSpPr>
        <p:spPr>
          <a:xfrm>
            <a:off x="93134" y="534544"/>
            <a:ext cx="7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Workspace0x provides a peer to peer workspace sharing network using the benefits of a </a:t>
            </a:r>
            <a:r>
              <a:rPr lang="en-US" sz="1400" dirty="0" err="1"/>
              <a:t>DApp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0E2178-B5FE-44B1-AC68-1B9AD7227650}"/>
              </a:ext>
            </a:extLst>
          </p:cNvPr>
          <p:cNvSpPr/>
          <p:nvPr/>
        </p:nvSpPr>
        <p:spPr>
          <a:xfrm>
            <a:off x="4431620" y="2188804"/>
            <a:ext cx="3089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300" dirty="0"/>
          </a:p>
          <a:p>
            <a:r>
              <a:rPr lang="en-US" sz="1400" dirty="0"/>
              <a:t>No Middleman &amp; Community Voted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Impact</a:t>
            </a:r>
          </a:p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118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1" y="0"/>
            <a:ext cx="242823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6EF4F-619E-4134-A9A0-EFE0B183732F}"/>
              </a:ext>
            </a:extLst>
          </p:cNvPr>
          <p:cNvSpPr/>
          <p:nvPr/>
        </p:nvSpPr>
        <p:spPr>
          <a:xfrm>
            <a:off x="4018280" y="46126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766D-CD29-4E2B-87ED-7A370ECB0CCF}"/>
              </a:ext>
            </a:extLst>
          </p:cNvPr>
          <p:cNvSpPr txBox="1"/>
          <p:nvPr/>
        </p:nvSpPr>
        <p:spPr>
          <a:xfrm>
            <a:off x="1971040" y="46565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D407D-B299-4DB4-91F3-3CD7938BC8DB}"/>
              </a:ext>
            </a:extLst>
          </p:cNvPr>
          <p:cNvSpPr/>
          <p:nvPr/>
        </p:nvSpPr>
        <p:spPr>
          <a:xfrm>
            <a:off x="4033520" y="52222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3E04-CB87-4581-841D-06AF20314864}"/>
              </a:ext>
            </a:extLst>
          </p:cNvPr>
          <p:cNvSpPr txBox="1"/>
          <p:nvPr/>
        </p:nvSpPr>
        <p:spPr>
          <a:xfrm>
            <a:off x="1986280" y="52661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87466-FB96-4AED-815C-3907B2687689}"/>
              </a:ext>
            </a:extLst>
          </p:cNvPr>
          <p:cNvSpPr txBox="1"/>
          <p:nvPr/>
        </p:nvSpPr>
        <p:spPr>
          <a:xfrm>
            <a:off x="3683000" y="652979"/>
            <a:ext cx="444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1707E-6B24-485B-97E0-A0CAFED2FBB5}"/>
              </a:ext>
            </a:extLst>
          </p:cNvPr>
          <p:cNvSpPr/>
          <p:nvPr/>
        </p:nvSpPr>
        <p:spPr>
          <a:xfrm>
            <a:off x="2600960" y="185928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E40C5-90CD-48DE-A020-B99BDCB3666A}"/>
              </a:ext>
            </a:extLst>
          </p:cNvPr>
          <p:cNvSpPr/>
          <p:nvPr/>
        </p:nvSpPr>
        <p:spPr>
          <a:xfrm>
            <a:off x="5405120" y="203200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FFF57-B896-4283-972A-C4A5830F65C0}"/>
              </a:ext>
            </a:extLst>
          </p:cNvPr>
          <p:cNvSpPr/>
          <p:nvPr/>
        </p:nvSpPr>
        <p:spPr>
          <a:xfrm>
            <a:off x="7945120" y="171196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670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Roboto Black</vt:lpstr>
      <vt:lpstr>Roboto Condensed Regular</vt:lpstr>
      <vt:lpstr>Office Theme</vt:lpstr>
      <vt:lpstr>PowerPoint Presentation</vt:lpstr>
      <vt:lpstr>PowerPoint Presentation</vt:lpstr>
      <vt:lpstr>PowerPoint Presentation</vt:lpstr>
      <vt:lpstr>Original Idea Below</vt:lpstr>
      <vt:lpstr>Creating Community &amp; Social Impact Through Peer to Peer Shared Workspaces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McGuire, William</dc:creator>
  <cp:lastModifiedBy>McGuire, William</cp:lastModifiedBy>
  <cp:revision>1</cp:revision>
  <dcterms:created xsi:type="dcterms:W3CDTF">2018-02-17T09:15:23Z</dcterms:created>
  <dcterms:modified xsi:type="dcterms:W3CDTF">2018-02-18T07:22:02Z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310ba8-7016-458b-94e5-2ac4b74cd1f3_Enabled">
    <vt:lpwstr>True</vt:lpwstr>
  </property>
  <property fmtid="{D5CDD505-2E9C-101B-9397-08002B2CF9AE}" pid="3" name="MSIP_Label_8f310ba8-7016-458b-94e5-2ac4b74cd1f3_SiteId">
    <vt:lpwstr>4a89354e-f74b-4687-944e-dc4b9472d374</vt:lpwstr>
  </property>
  <property fmtid="{D5CDD505-2E9C-101B-9397-08002B2CF9AE}" pid="4" name="MSIP_Label_8f310ba8-7016-458b-94e5-2ac4b74cd1f3_Ref">
    <vt:lpwstr>https://api.informationprotection.azure.com/api/4a89354e-f74b-4687-944e-dc4b9472d374</vt:lpwstr>
  </property>
  <property fmtid="{D5CDD505-2E9C-101B-9397-08002B2CF9AE}" pid="5" name="MSIP_Label_8f310ba8-7016-458b-94e5-2ac4b74cd1f3_Owner">
    <vt:lpwstr>wmcguire@impactmakers.com</vt:lpwstr>
  </property>
  <property fmtid="{D5CDD505-2E9C-101B-9397-08002B2CF9AE}" pid="6" name="MSIP_Label_8f310ba8-7016-458b-94e5-2ac4b74cd1f3_SetDate">
    <vt:lpwstr>2018-02-17T02:15:29.0028700-07:00</vt:lpwstr>
  </property>
  <property fmtid="{D5CDD505-2E9C-101B-9397-08002B2CF9AE}" pid="7" name="MSIP_Label_8f310ba8-7016-458b-94e5-2ac4b74cd1f3_Name">
    <vt:lpwstr>Personal</vt:lpwstr>
  </property>
  <property fmtid="{D5CDD505-2E9C-101B-9397-08002B2CF9AE}" pid="8" name="MSIP_Label_8f310ba8-7016-458b-94e5-2ac4b74cd1f3_Application">
    <vt:lpwstr>Microsoft Azure Information Protection</vt:lpwstr>
  </property>
  <property fmtid="{D5CDD505-2E9C-101B-9397-08002B2CF9AE}" pid="9" name="MSIP_Label_8f310ba8-7016-458b-94e5-2ac4b74cd1f3_Extended_MSFT_Method">
    <vt:lpwstr>Manual</vt:lpwstr>
  </property>
  <property fmtid="{D5CDD505-2E9C-101B-9397-08002B2CF9AE}" pid="10" name="Sensitivity">
    <vt:lpwstr>Personal</vt:lpwstr>
  </property>
</Properties>
</file>