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D6EB6-F5BC-42C5-B0CE-6902E27C658C}" v="2" dt="2025-10-30T18:41:20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lraj2688@gmail.com" userId="50d02b89835841fc" providerId="LiveId" clId="{A8F0634F-9866-444B-BB6B-35146606B112}"/>
    <pc:docChg chg="modSld">
      <pc:chgData name="nikilraj2688@gmail.com" userId="50d02b89835841fc" providerId="LiveId" clId="{A8F0634F-9866-444B-BB6B-35146606B112}" dt="2025-10-30T18:41:13.537" v="0"/>
      <pc:docMkLst>
        <pc:docMk/>
      </pc:docMkLst>
      <pc:sldChg chg="modSp">
        <pc:chgData name="nikilraj2688@gmail.com" userId="50d02b89835841fc" providerId="LiveId" clId="{A8F0634F-9866-444B-BB6B-35146606B112}" dt="2025-10-30T18:41:13.537" v="0"/>
        <pc:sldMkLst>
          <pc:docMk/>
          <pc:sldMk cId="519586359" sldId="258"/>
        </pc:sldMkLst>
        <pc:graphicFrameChg chg="mod">
          <ac:chgData name="nikilraj2688@gmail.com" userId="50d02b89835841fc" providerId="LiveId" clId="{A8F0634F-9866-444B-BB6B-35146606B112}" dt="2025-10-30T18:41:13.537" v="0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50d02b89835841fc/EeLuIXH4ZjVIogqy_5hhxXQBjLEi3VBzPy-gB8X-lxYDDA?e=1yYAFf" TargetMode="External"/><Relationship Id="rId2" Type="http://schemas.openxmlformats.org/officeDocument/2006/relationships/hyperlink" Target="https://github.com/sriharisha2006-hash/AI-MINI-PROJECT-2117240030145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p/c/50d02b89835841fc/EZos5GRjD6ZBsL_X07mTXa0BhPe5Wa_MplqiP8L47H3bXg?e=G4riR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&lt;AI-POWERED AIR WRITING RECOGNITION SYSTEM 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19049"/>
              </p:ext>
            </p:extLst>
          </p:nvPr>
        </p:nvGraphicFramePr>
        <p:xfrm>
          <a:off x="2098841" y="3845961"/>
          <a:ext cx="8392696" cy="25084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SRI HARISH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0431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MRS M BHAVANI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lvl="0"/>
            <a:r>
              <a:rPr lang="en-US" dirty="0"/>
              <a:t>To develop a real-time system that detects hand motion using a webcam and recognizes characters written in the air. </a:t>
            </a:r>
          </a:p>
          <a:p>
            <a:pPr lvl="0"/>
            <a:r>
              <a:rPr lang="en-US" dirty="0"/>
              <a:t>The system should accurately track the fingertip, visualize the writing path, and predict the letter drawn using a trained deep learning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/>
          </a:bodyPr>
          <a:lstStyle/>
          <a:p>
            <a:r>
              <a:rPr lang="en-IN" dirty="0"/>
              <a:t>Air writing recognition combines </a:t>
            </a:r>
            <a:r>
              <a:rPr lang="en-IN" b="1" dirty="0"/>
              <a:t>computer vision</a:t>
            </a:r>
            <a:r>
              <a:rPr lang="en-IN" dirty="0"/>
              <a:t> and </a:t>
            </a:r>
            <a:r>
              <a:rPr lang="en-IN" b="1" dirty="0"/>
              <a:t>machine learning</a:t>
            </a:r>
            <a:r>
              <a:rPr lang="en-IN" dirty="0"/>
              <a:t>.</a:t>
            </a:r>
          </a:p>
          <a:p>
            <a:pPr lvl="0"/>
            <a:r>
              <a:rPr lang="en-IN" b="1" dirty="0"/>
              <a:t>Computer Vision:</a:t>
            </a:r>
            <a:r>
              <a:rPr lang="en-IN" dirty="0"/>
              <a:t> Uses OpenCV and </a:t>
            </a:r>
            <a:r>
              <a:rPr lang="en-IN" dirty="0" err="1"/>
              <a:t>MediaPipe</a:t>
            </a:r>
            <a:r>
              <a:rPr lang="en-IN" dirty="0"/>
              <a:t> to detect and track hand landmarks, especially the index fingertip.</a:t>
            </a:r>
          </a:p>
          <a:p>
            <a:pPr lvl="0"/>
            <a:r>
              <a:rPr lang="en-IN" b="1" dirty="0"/>
              <a:t>Machine Learning (CNN):</a:t>
            </a:r>
            <a:r>
              <a:rPr lang="en-IN" dirty="0"/>
              <a:t> The CNN model learns to classify the letter drawn by </a:t>
            </a:r>
            <a:r>
              <a:rPr lang="en-IN" dirty="0" err="1"/>
              <a:t>analyzing</a:t>
            </a:r>
            <a:r>
              <a:rPr lang="en-IN" dirty="0"/>
              <a:t> pixel patterns from the captured air-written images.</a:t>
            </a:r>
          </a:p>
          <a:p>
            <a:r>
              <a:rPr lang="en-IN" b="1" dirty="0" err="1"/>
              <a:t>MediaPipe</a:t>
            </a:r>
            <a:r>
              <a:rPr lang="en-IN" dirty="0"/>
              <a:t> provides accurate hand tracking by identifying 21 key landmarks on the hand. </a:t>
            </a:r>
            <a:r>
              <a:rPr lang="en-IN" b="1" dirty="0"/>
              <a:t>OpenCV</a:t>
            </a:r>
            <a:r>
              <a:rPr lang="en-IN" dirty="0"/>
              <a:t> helps visualize and record the movement path. The recorded images are used to train a </a:t>
            </a:r>
            <a:r>
              <a:rPr lang="en-IN" b="1" dirty="0"/>
              <a:t>CNN classifier</a:t>
            </a:r>
            <a:r>
              <a:rPr lang="en-IN" dirty="0"/>
              <a:t> that predicts which alphabet letter has been drawn.</a:t>
            </a:r>
          </a:p>
          <a:p>
            <a:r>
              <a:rPr lang="en-IN" dirty="0"/>
              <a:t>This integration demonstrates an application of </a:t>
            </a:r>
            <a:r>
              <a:rPr lang="en-IN" b="1" dirty="0"/>
              <a:t>gesture recognition and pattern classification</a:t>
            </a:r>
            <a:r>
              <a:rPr lang="en-IN" dirty="0"/>
              <a:t>, which are core components of Artificial Intelligence systems.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38522"/>
              </p:ext>
            </p:extLst>
          </p:nvPr>
        </p:nvGraphicFramePr>
        <p:xfrm>
          <a:off x="1854200" y="2205222"/>
          <a:ext cx="8128000" cy="202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https://github.com/sriharisha2006-hash/AI-MINI-PROJECT-2117240030145.git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3"/>
                        </a:rPr>
                        <a:t>SRI_HARISH_AI_MINI[1].docx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4"/>
                        </a:rPr>
                        <a:t>SRI HARISH A MINI PPT.pptx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GB" dirty="0"/>
              <a:t>Output Screen shots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person with red writing on his face&#10;&#10;AI-generated content may be incorrect.">
            <a:extLst>
              <a:ext uri="{FF2B5EF4-FFF2-40B4-BE49-F238E27FC236}">
                <a16:creationId xmlns:a16="http://schemas.microsoft.com/office/drawing/2014/main" id="{184544BB-C3D5-049C-0518-F68AE8D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7" t="13333" r="32317" b="16148"/>
          <a:stretch>
            <a:fillRect/>
          </a:stretch>
        </p:blipFill>
        <p:spPr>
          <a:xfrm>
            <a:off x="2702560" y="1702752"/>
            <a:ext cx="6106160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dirty="0"/>
              <a:t>The Air Writing Recognition System successfully tracks hand movement and recognizes letters drawn in the air. The system uses </a:t>
            </a:r>
            <a:r>
              <a:rPr lang="en-US" dirty="0" err="1"/>
              <a:t>MediaPipe</a:t>
            </a:r>
            <a:r>
              <a:rPr lang="en-US" dirty="0"/>
              <a:t> for accurate hand detection and a CNN model for prediction.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Future Enhancements:</a:t>
            </a:r>
            <a:endParaRPr lang="en-IN" dirty="0"/>
          </a:p>
          <a:p>
            <a:pPr lvl="0"/>
            <a:r>
              <a:rPr lang="en-IN" b="1" dirty="0"/>
              <a:t>Recognizing words instead of single letters.</a:t>
            </a:r>
            <a:endParaRPr lang="en-IN" dirty="0"/>
          </a:p>
          <a:p>
            <a:pPr lvl="0"/>
            <a:r>
              <a:rPr lang="en-IN" b="1" dirty="0"/>
              <a:t>Improving accuracy using Recurrent Neural Networks (RNNs).</a:t>
            </a:r>
            <a:endParaRPr lang="en-IN" dirty="0"/>
          </a:p>
          <a:p>
            <a:pPr lvl="0"/>
            <a:r>
              <a:rPr lang="en-IN" b="1" dirty="0"/>
              <a:t>Adding gesture-based control for switching modes or clearing the screen.</a:t>
            </a:r>
            <a:endParaRPr lang="en-IN" dirty="0"/>
          </a:p>
          <a:p>
            <a:r>
              <a:rPr lang="en-IN" b="1" dirty="0"/>
              <a:t>Developing a mobile or AR-based version for enhanced interactivity.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IN" dirty="0" err="1"/>
              <a:t>MediaPipe</a:t>
            </a:r>
            <a:r>
              <a:rPr lang="en-IN" dirty="0"/>
              <a:t> Documentation (2024) – Google Developers.</a:t>
            </a:r>
          </a:p>
          <a:p>
            <a:pPr lvl="0"/>
            <a:r>
              <a:rPr lang="en-IN" dirty="0"/>
              <a:t>OpenCV-Python Tutorials (2024).</a:t>
            </a:r>
          </a:p>
          <a:p>
            <a:pPr lvl="0"/>
            <a:r>
              <a:rPr lang="en-IN" dirty="0"/>
              <a:t>TensorFlow Documentation (2024) – Image Classification Guide.</a:t>
            </a:r>
          </a:p>
          <a:p>
            <a:pPr lvl="0"/>
            <a:r>
              <a:rPr lang="en-IN" dirty="0" err="1"/>
              <a:t>GeeksforGeeks</a:t>
            </a:r>
            <a:r>
              <a:rPr lang="en-IN" dirty="0"/>
              <a:t> (2025) – Hand Tracking using </a:t>
            </a:r>
            <a:r>
              <a:rPr lang="en-IN" dirty="0" err="1"/>
              <a:t>MediaPipe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Chat </a:t>
            </a:r>
            <a:r>
              <a:rPr lang="en-IN" dirty="0" err="1"/>
              <a:t>gpt</a:t>
            </a:r>
            <a:r>
              <a:rPr lang="en-IN" dirty="0"/>
              <a:t> Ai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&lt;AI-POWERED AIR WRITING RECOGNITION SYSTEM 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nikilraj2688@gmail.com</cp:lastModifiedBy>
  <cp:revision>7</cp:revision>
  <dcterms:created xsi:type="dcterms:W3CDTF">2025-10-18T08:57:34Z</dcterms:created>
  <dcterms:modified xsi:type="dcterms:W3CDTF">2025-10-30T18:41:22Z</dcterms:modified>
</cp:coreProperties>
</file>