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9144000" cy="5143500"/>
  <p:embeddedFontLst>
    <p:embeddedFont>
      <p:font typeface="Noto Sans Symbol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oiAclsUp3G2az5Q3KBq3fEioq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otoSansSymbol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535940" y="936701"/>
            <a:ext cx="8070215" cy="289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/>
          <p:nvPr/>
        </p:nvSpPr>
        <p:spPr>
          <a:xfrm>
            <a:off x="457200" y="4765547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5"/>
          <p:cNvSpPr/>
          <p:nvPr/>
        </p:nvSpPr>
        <p:spPr>
          <a:xfrm>
            <a:off x="457200" y="858011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5"/>
          <p:cNvSpPr/>
          <p:nvPr/>
        </p:nvSpPr>
        <p:spPr>
          <a:xfrm>
            <a:off x="454151" y="4823459"/>
            <a:ext cx="120650" cy="143510"/>
          </a:xfrm>
          <a:custGeom>
            <a:rect b="b" l="l" r="r" t="t"/>
            <a:pathLst>
              <a:path extrusionOk="0" h="143510" w="120650">
                <a:moveTo>
                  <a:pt x="0" y="0"/>
                </a:moveTo>
                <a:lnTo>
                  <a:pt x="0" y="143255"/>
                </a:lnTo>
                <a:lnTo>
                  <a:pt x="120396" y="716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35940" y="936701"/>
            <a:ext cx="8070215" cy="289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"/>
            <p:cNvSpPr/>
            <p:nvPr/>
          </p:nvSpPr>
          <p:spPr>
            <a:xfrm>
              <a:off x="457200" y="4765547"/>
              <a:ext cx="8229600" cy="0"/>
            </a:xfrm>
            <a:custGeom>
              <a:rect b="b" l="l" r="r" t="t"/>
              <a:pathLst>
                <a:path extrusionOk="0" h="120000"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noFill/>
            <a:ln cap="flat" cmpd="sng" w="9525">
              <a:solidFill>
                <a:srgbClr val="9FB8CD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454151" y="4823459"/>
            <a:ext cx="120650" cy="143510"/>
          </a:xfrm>
          <a:custGeom>
            <a:rect b="b" l="l" r="r" t="t"/>
            <a:pathLst>
              <a:path extrusionOk="0" h="143510" w="120650">
                <a:moveTo>
                  <a:pt x="0" y="0"/>
                </a:moveTo>
                <a:lnTo>
                  <a:pt x="0" y="143255"/>
                </a:lnTo>
                <a:lnTo>
                  <a:pt x="120396" y="716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1"/>
          <p:cNvGrpSpPr/>
          <p:nvPr/>
        </p:nvGrpSpPr>
        <p:grpSpPr>
          <a:xfrm>
            <a:off x="0" y="0"/>
            <a:ext cx="9144000" cy="1053465"/>
            <a:chOff x="0" y="0"/>
            <a:chExt cx="9144000" cy="1053465"/>
          </a:xfrm>
        </p:grpSpPr>
        <p:sp>
          <p:nvSpPr>
            <p:cNvPr id="52" name="Google Shape;52;p1"/>
            <p:cNvSpPr/>
            <p:nvPr/>
          </p:nvSpPr>
          <p:spPr>
            <a:xfrm>
              <a:off x="0" y="0"/>
              <a:ext cx="9144000" cy="1053465"/>
            </a:xfrm>
            <a:custGeom>
              <a:rect b="b" l="l" r="r" t="t"/>
              <a:pathLst>
                <a:path extrusionOk="0" h="1053465" w="9144000">
                  <a:moveTo>
                    <a:pt x="9144000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9144000" y="10530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3B9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0" y="0"/>
              <a:ext cx="9144000" cy="1053465"/>
            </a:xfrm>
            <a:custGeom>
              <a:rect b="b" l="l" r="r" t="t"/>
              <a:pathLst>
                <a:path extrusionOk="0" h="1053465" w="9144000">
                  <a:moveTo>
                    <a:pt x="0" y="1053084"/>
                  </a:moveTo>
                  <a:lnTo>
                    <a:pt x="9144000" y="10530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530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"/>
          <p:cNvSpPr txBox="1"/>
          <p:nvPr>
            <p:ph type="title"/>
          </p:nvPr>
        </p:nvSpPr>
        <p:spPr>
          <a:xfrm>
            <a:off x="1739264" y="128778"/>
            <a:ext cx="56661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CGB1201 – JAVA PROGRAMMING</a:t>
            </a:r>
            <a:endParaRPr sz="2800"/>
          </a:p>
        </p:txBody>
      </p:sp>
      <p:sp>
        <p:nvSpPr>
          <p:cNvPr id="55" name="Google Shape;55;p1"/>
          <p:cNvSpPr txBox="1"/>
          <p:nvPr/>
        </p:nvSpPr>
        <p:spPr>
          <a:xfrm>
            <a:off x="964488" y="1405890"/>
            <a:ext cx="736727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61670" lvl="0" marL="6737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 Academic Year: 2024 – 2025 (Odd Semester)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95019" y="2548839"/>
            <a:ext cx="2357755" cy="2312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Register Number Name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1061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Year Semester Section Date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538854" y="2548839"/>
            <a:ext cx="4090670" cy="2312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: 2303811724322107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: SRI HARITHA VARSINY 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: II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: III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: B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:03.12.2024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91387" y="4793996"/>
            <a:ext cx="11493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978402" y="4797044"/>
            <a:ext cx="23304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57200" y="114300"/>
            <a:ext cx="8229600" cy="56388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Source Code</a:t>
            </a:r>
            <a:endParaRPr sz="2900"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" y="896111"/>
            <a:ext cx="2371344" cy="37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896111"/>
            <a:ext cx="2404872" cy="365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955547"/>
            <a:ext cx="2528316" cy="359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4737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76" y="112776"/>
            <a:ext cx="8090154" cy="64084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037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Source Code</a:t>
            </a:r>
            <a:endParaRPr sz="3200"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972311"/>
            <a:ext cx="3040379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3601339" y="4793996"/>
            <a:ext cx="272288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rPr>
              <a:t>EGB1201 – JAVA PROGRAMMING –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REVIEW 2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691387" y="4793996"/>
            <a:ext cx="2057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896111"/>
            <a:ext cx="2904744" cy="372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/>
          <p:nvPr/>
        </p:nvSpPr>
        <p:spPr>
          <a:xfrm>
            <a:off x="457200" y="114300"/>
            <a:ext cx="8229600" cy="744220"/>
          </a:xfrm>
          <a:custGeom>
            <a:rect b="b" l="l" r="r" t="t"/>
            <a:pathLst>
              <a:path extrusionOk="0" h="744219" w="8229600">
                <a:moveTo>
                  <a:pt x="8229600" y="0"/>
                </a:moveTo>
                <a:lnTo>
                  <a:pt x="0" y="0"/>
                </a:lnTo>
                <a:lnTo>
                  <a:pt x="0" y="743712"/>
                </a:lnTo>
                <a:lnTo>
                  <a:pt x="8229600" y="743712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300">
            <a:spAutoFit/>
          </a:bodyPr>
          <a:lstStyle/>
          <a:p>
            <a:pPr indent="0" lvl="0" marL="12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Results</a:t>
            </a:r>
            <a:endParaRPr sz="3200"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0911"/>
            <a:ext cx="3438144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120" y="1199388"/>
            <a:ext cx="3413760" cy="1452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2979420"/>
            <a:ext cx="3323844" cy="14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2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4737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457200" y="114300"/>
            <a:ext cx="8229600" cy="744220"/>
          </a:xfrm>
          <a:custGeom>
            <a:rect b="b" l="l" r="r" t="t"/>
            <a:pathLst>
              <a:path extrusionOk="0" h="744219" w="8229600">
                <a:moveTo>
                  <a:pt x="8229600" y="0"/>
                </a:moveTo>
                <a:lnTo>
                  <a:pt x="0" y="0"/>
                </a:lnTo>
                <a:lnTo>
                  <a:pt x="0" y="743712"/>
                </a:lnTo>
                <a:lnTo>
                  <a:pt x="8229600" y="743712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30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Conclusion</a:t>
            </a:r>
            <a:endParaRPr sz="3200"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4737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535940" y="936701"/>
            <a:ext cx="8070215" cy="289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/>
              <a:t>A Payroll Management System ensures employees are paid</a:t>
            </a:r>
            <a:endParaRPr sz="18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2863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accurately and on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/>
              <a:t>It helps the company stay compliant with laws and regulations.</a:t>
            </a:r>
            <a:endParaRPr sz="18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74319" lvl="0" marL="286385" marR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/>
              <a:t>It keeps sensitive payroll data secure and reduces manual errors.</a:t>
            </a:r>
            <a:endParaRPr sz="18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76" name="Google Shape;17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4"/>
            <p:cNvSpPr/>
            <p:nvPr/>
          </p:nvSpPr>
          <p:spPr>
            <a:xfrm>
              <a:off x="457200" y="4765547"/>
              <a:ext cx="8229600" cy="0"/>
            </a:xfrm>
            <a:custGeom>
              <a:rect b="b" l="l" r="r" t="t"/>
              <a:pathLst>
                <a:path extrusionOk="0" h="120000"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noFill/>
            <a:ln cap="flat" cmpd="sng" w="9525">
              <a:solidFill>
                <a:srgbClr val="9FB8CD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4"/>
          <p:cNvSpPr/>
          <p:nvPr/>
        </p:nvSpPr>
        <p:spPr>
          <a:xfrm>
            <a:off x="457200" y="858011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51" y="4823459"/>
            <a:ext cx="120396" cy="143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/>
          <p:nvPr/>
        </p:nvSpPr>
        <p:spPr>
          <a:xfrm>
            <a:off x="457200" y="172212"/>
            <a:ext cx="8229600" cy="685800"/>
          </a:xfrm>
          <a:custGeom>
            <a:rect b="b" l="l" r="r" t="t"/>
            <a:pathLst>
              <a:path extrusionOk="0" h="685800" w="8229600">
                <a:moveTo>
                  <a:pt x="8229600" y="0"/>
                </a:moveTo>
                <a:lnTo>
                  <a:pt x="0" y="0"/>
                </a:lnTo>
                <a:lnTo>
                  <a:pt x="0" y="685800"/>
                </a:lnTo>
                <a:lnTo>
                  <a:pt x="8229600" y="6858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	You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0" y="2100072"/>
            <a:ext cx="9144000" cy="1664335"/>
          </a:xfrm>
          <a:custGeom>
            <a:rect b="b" l="l" r="r" t="t"/>
            <a:pathLst>
              <a:path extrusionOk="0" h="1664335" w="9144000">
                <a:moveTo>
                  <a:pt x="9144000" y="0"/>
                </a:moveTo>
                <a:lnTo>
                  <a:pt x="0" y="0"/>
                </a:lnTo>
                <a:lnTo>
                  <a:pt x="0" y="1664208"/>
                </a:lnTo>
                <a:lnTo>
                  <a:pt x="9144000" y="1664208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F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2643377" y="2666822"/>
            <a:ext cx="386016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ANY QUERIES???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4737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457200" y="172212"/>
            <a:ext cx="8229600" cy="685800"/>
          </a:xfrm>
          <a:custGeom>
            <a:rect b="b" l="l" r="r" t="t"/>
            <a:pathLst>
              <a:path extrusionOk="0" h="685800" w="8229600">
                <a:moveTo>
                  <a:pt x="8229600" y="0"/>
                </a:moveTo>
                <a:lnTo>
                  <a:pt x="0" y="0"/>
                </a:lnTo>
                <a:lnTo>
                  <a:pt x="0" y="685800"/>
                </a:lnTo>
                <a:lnTo>
                  <a:pt x="8229600" y="6858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Title of the Project</a:t>
            </a:r>
            <a:endParaRPr sz="3200"/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500886" y="1324838"/>
            <a:ext cx="6857365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1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Georgia"/>
                <a:ea typeface="Georgia"/>
                <a:cs typeface="Georgia"/>
                <a:sym typeface="Georgia"/>
              </a:rPr>
              <a:t>EMPLOYEE	PAYROLL MANAGEMENT SYSTEM</a:t>
            </a:r>
            <a:endParaRPr sz="4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457200" y="210311"/>
            <a:ext cx="8229600" cy="609600"/>
          </a:xfrm>
          <a:custGeom>
            <a:rect b="b" l="l" r="r" t="t"/>
            <a:pathLst>
              <a:path extrusionOk="0" h="609600" w="8229600">
                <a:moveTo>
                  <a:pt x="8229600" y="0"/>
                </a:moveTo>
                <a:lnTo>
                  <a:pt x="0" y="0"/>
                </a:lnTo>
                <a:lnTo>
                  <a:pt x="0" y="609600"/>
                </a:lnTo>
                <a:lnTo>
                  <a:pt x="8229600" y="6096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200">
            <a:spAutoFit/>
          </a:bodyPr>
          <a:lstStyle/>
          <a:p>
            <a:pPr indent="0" lvl="0" marL="2146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Problem Identification</a:t>
            </a:r>
            <a:endParaRPr sz="3200"/>
          </a:p>
        </p:txBody>
      </p:sp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535940" y="936701"/>
            <a:ext cx="8014334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Ensuring the system calculates the salaries,deductions and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63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bonuses.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Designing a user-friendly interface for both HR administrators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employees to interact with the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19" lvl="0" marL="2863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Protecting sensitive employee data (e.g., personal information, salary details) from unauthorized access.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457200" y="286511"/>
            <a:ext cx="8229600" cy="457200"/>
          </a:xfrm>
          <a:custGeom>
            <a:rect b="b" l="l" r="r" t="t"/>
            <a:pathLst>
              <a:path extrusionOk="0" h="457200" w="8229600">
                <a:moveTo>
                  <a:pt x="8229600" y="0"/>
                </a:moveTo>
                <a:lnTo>
                  <a:pt x="0" y="0"/>
                </a:lnTo>
                <a:lnTo>
                  <a:pt x="0" y="457200"/>
                </a:lnTo>
                <a:lnTo>
                  <a:pt x="8229600" y="4572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277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Objective</a:t>
            </a:r>
            <a:endParaRPr sz="3200"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35940" y="959561"/>
            <a:ext cx="7926705" cy="2900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 the system to handle a growing number of employees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6385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evolving payroll requirements.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 reporting tools for payroll summaries and tax reports.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Ensure secure access to protect sensitive payroll data, such as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63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employee salaries and personal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81000" y="0"/>
            <a:ext cx="8229600" cy="74422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196200">
            <a:spAutoFit/>
          </a:bodyPr>
          <a:lstStyle/>
          <a:p>
            <a:pPr indent="0" lvl="0" marL="38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Proposed Architecture</a:t>
            </a:r>
            <a:endParaRPr sz="3200"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19" y="914400"/>
            <a:ext cx="6947916" cy="38541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457200" y="114300"/>
            <a:ext cx="8229600" cy="744220"/>
          </a:xfrm>
          <a:custGeom>
            <a:rect b="b" l="l" r="r" t="t"/>
            <a:pathLst>
              <a:path extrusionOk="0" h="744219" w="8229600">
                <a:moveTo>
                  <a:pt x="8229600" y="0"/>
                </a:moveTo>
                <a:lnTo>
                  <a:pt x="0" y="0"/>
                </a:lnTo>
                <a:lnTo>
                  <a:pt x="0" y="743712"/>
                </a:lnTo>
                <a:lnTo>
                  <a:pt x="8229600" y="743712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300">
            <a:spAutoFit/>
          </a:bodyPr>
          <a:lstStyle/>
          <a:p>
            <a:pPr indent="0" lvl="0" marL="9410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Java Programming	- Concepts Used</a:t>
            </a:r>
            <a:endParaRPr sz="3200"/>
          </a:p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6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103" name="Google Shape;103;p6"/>
          <p:cNvSpPr txBox="1"/>
          <p:nvPr/>
        </p:nvSpPr>
        <p:spPr>
          <a:xfrm>
            <a:off x="535940" y="861034"/>
            <a:ext cx="7443470" cy="36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Classes and Objects: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19" lvl="0" marL="286385" marR="50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717BA2"/>
              </a:buClr>
              <a:buSzPts val="1750"/>
              <a:buFont typeface="Noto Sans Symbols"/>
              <a:buChar char="❖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Use classes to define the structure of an Employee, including attributes like name, salary, and deductions.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Exception Handling: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19" lvl="0" marL="286385" marR="235584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17BA2"/>
              </a:buClr>
              <a:buSzPts val="1750"/>
              <a:buFont typeface="Noto Sans Symbols"/>
              <a:buChar char="❖"/>
            </a:pPr>
            <a:r>
              <a:rPr lang="en-US" sz="1750">
                <a:solidFill>
                  <a:srgbClr val="717B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Handle errors in payroll calculation, such as invalid inputs (negative salary, incorrect tax rates).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File Handling: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19" lvl="0" marL="286385" marR="91821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717BA2"/>
              </a:buClr>
              <a:buSzPts val="1750"/>
              <a:buFont typeface="Noto Sans Symbols"/>
              <a:buChar char="❖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Save and retrieve employee data (payroll records, tax information) 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457200" y="114300"/>
            <a:ext cx="8229600" cy="744220"/>
          </a:xfrm>
          <a:custGeom>
            <a:rect b="b" l="l" r="r" t="t"/>
            <a:pathLst>
              <a:path extrusionOk="0" h="744219" w="8229600">
                <a:moveTo>
                  <a:pt x="8229600" y="0"/>
                </a:moveTo>
                <a:lnTo>
                  <a:pt x="0" y="0"/>
                </a:lnTo>
                <a:lnTo>
                  <a:pt x="0" y="743712"/>
                </a:lnTo>
                <a:lnTo>
                  <a:pt x="8229600" y="743712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Module Description</a:t>
            </a:r>
            <a:endParaRPr sz="3200"/>
          </a:p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8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4737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112" name="Google Shape;112;p8"/>
          <p:cNvSpPr txBox="1"/>
          <p:nvPr/>
        </p:nvSpPr>
        <p:spPr>
          <a:xfrm>
            <a:off x="535940" y="843141"/>
            <a:ext cx="7552690" cy="306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Employee Management Module: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19" lvl="0" marL="286385" marR="125729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717BA2"/>
              </a:buClr>
              <a:buSzPts val="15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Employee Management Module focuses on managing employee- related data, such as personal information, job details.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8638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17BA2"/>
              </a:buClr>
              <a:buSzPts val="15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module serves as the backbone for processing payroll, tracking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employee activities.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Salary Calculation Module: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8638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717BA2"/>
              </a:buClr>
              <a:buSzPts val="15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responsible for computing the salary of each employee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8638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17BA2"/>
              </a:buClr>
              <a:buSzPts val="15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module ensures that the employee's salary is calculated accurately.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457200" y="134112"/>
            <a:ext cx="8229600" cy="742315"/>
          </a:xfrm>
          <a:custGeom>
            <a:rect b="b" l="l" r="r" t="t"/>
            <a:pathLst>
              <a:path extrusionOk="0" h="742315" w="8229600">
                <a:moveTo>
                  <a:pt x="8229600" y="0"/>
                </a:moveTo>
                <a:lnTo>
                  <a:pt x="0" y="0"/>
                </a:lnTo>
                <a:lnTo>
                  <a:pt x="0" y="742188"/>
                </a:lnTo>
                <a:lnTo>
                  <a:pt x="8229600" y="742188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List of Modules</a:t>
            </a:r>
            <a:endParaRPr sz="3200"/>
          </a:p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7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4737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535940" y="857981"/>
            <a:ext cx="4971415" cy="2038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Employee Management Module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Salary Calculation Module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Payroll processing module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🞂​	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User Management Module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>
            <a:off x="457200" y="114300"/>
            <a:ext cx="8229600" cy="744220"/>
          </a:xfrm>
          <a:custGeom>
            <a:rect b="b" l="l" r="r" t="t"/>
            <a:pathLst>
              <a:path extrusionOk="0" h="744219" w="8229600">
                <a:moveTo>
                  <a:pt x="8229600" y="0"/>
                </a:moveTo>
                <a:lnTo>
                  <a:pt x="0" y="0"/>
                </a:lnTo>
                <a:lnTo>
                  <a:pt x="0" y="743712"/>
                </a:lnTo>
                <a:lnTo>
                  <a:pt x="8229600" y="743712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 txBox="1"/>
          <p:nvPr>
            <p:ph type="title"/>
          </p:nvPr>
        </p:nvSpPr>
        <p:spPr>
          <a:xfrm>
            <a:off x="457200" y="172288"/>
            <a:ext cx="8229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Module Description (Cont..)</a:t>
            </a:r>
            <a:endParaRPr sz="3200"/>
          </a:p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665987" y="4806620"/>
            <a:ext cx="269240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3443478" y="4813638"/>
            <a:ext cx="2865373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4737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130" name="Google Shape;130;p9"/>
          <p:cNvSpPr txBox="1"/>
          <p:nvPr/>
        </p:nvSpPr>
        <p:spPr>
          <a:xfrm>
            <a:off x="535940" y="843141"/>
            <a:ext cx="8037830" cy="2820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Payroll Module: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19" lvl="0" marL="286385" marR="508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717BA2"/>
              </a:buClr>
              <a:buSzPts val="15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Compute the salary for all employees based on hours worked and the hourly rate.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764"/>
              </a:spcBef>
              <a:spcAft>
                <a:spcPts val="0"/>
              </a:spcAft>
              <a:buClr>
                <a:srgbClr val="717BA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Management Module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8638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717BA2"/>
              </a:buClr>
              <a:buSzPts val="15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User Management Module is responsible for handling user accounts.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is crucial for controlling who can access the payroll data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2024-12-02T17:49:55Z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2024-12-02T00:00:00Z</vt:filetime>
  </property>
  <property fmtid="{D5CDD505-2E9C-101B-9397-08002B2CF9AE}" pid="5" name="Producer">
    <vt:lpwstr>3-Heights(TM) PDF Security Shell 4.8.25.2 (http://www.pdf-tools.com)</vt:lpwstr>
  </property>
</Properties>
</file>