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70"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09654" y="2643182"/>
            <a:ext cx="8715436" cy="1938992"/>
          </a:xfrm>
          <a:prstGeom prst="rect">
            <a:avLst/>
          </a:prstGeom>
          <a:noFill/>
        </p:spPr>
        <p:txBody>
          <a:bodyPr wrap="square" lIns="91440" tIns="45720" rIns="91440" bIns="45720" rtlCol="0" anchor="t">
            <a:spAutoFit/>
          </a:bodyPr>
          <a:lstStyle/>
          <a:p>
            <a:r>
              <a:rPr lang="en-US" sz="2400" dirty="0"/>
              <a:t>STUDENT NAME: </a:t>
            </a:r>
            <a:r>
              <a:rPr lang="en-US" sz="2400" dirty="0" err="1" smtClean="0"/>
              <a:t>T.V.Srihari</a:t>
            </a:r>
            <a:endParaRPr lang="en-US" sz="2400" dirty="0"/>
          </a:p>
          <a:p>
            <a:r>
              <a:rPr lang="en-US" sz="2400" dirty="0"/>
              <a:t>REGISTER NO AND NMID: </a:t>
            </a:r>
            <a:r>
              <a:rPr lang="en-US" sz="2400" dirty="0" smtClean="0"/>
              <a:t>asunm1301212402434</a:t>
            </a:r>
            <a:endParaRPr lang="en-US" sz="2400" dirty="0">
              <a:cs typeface="Calibri"/>
            </a:endParaRPr>
          </a:p>
          <a:p>
            <a:r>
              <a:rPr lang="en-US" sz="2400" dirty="0"/>
              <a:t>DEPARTMENT: </a:t>
            </a:r>
            <a:r>
              <a:rPr lang="en-US" sz="2400" dirty="0" smtClean="0"/>
              <a:t>BCA</a:t>
            </a:r>
            <a:endParaRPr lang="en-US" sz="2400" dirty="0"/>
          </a:p>
          <a:p>
            <a:r>
              <a:rPr lang="en-US" sz="2400" dirty="0"/>
              <a:t>COLLEGE: COLLEGE/ </a:t>
            </a:r>
            <a:r>
              <a:rPr lang="en-US" sz="2400" dirty="0" smtClean="0"/>
              <a:t>UNIVERSITY: </a:t>
            </a:r>
            <a:r>
              <a:rPr lang="en-US" sz="2400" dirty="0" err="1" smtClean="0"/>
              <a:t>A.M.Jain</a:t>
            </a:r>
            <a:r>
              <a:rPr lang="en-US" sz="2400" dirty="0" smtClean="0"/>
              <a:t> college/Madras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smtClean="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6927861" cy="670696"/>
          </a:xfrm>
          <a:prstGeom prst="rect">
            <a:avLst/>
          </a:prstGeom>
        </p:spPr>
        <p:txBody>
          <a:bodyPr vert="horz" wrap="square" lIns="0" tIns="16510" rIns="0" bIns="0" rtlCol="0">
            <a:spAutoFit/>
          </a:bodyPr>
          <a:lstStyle/>
          <a:p>
            <a:pPr marL="12700">
              <a:lnSpc>
                <a:spcPct val="100000"/>
              </a:lnSpc>
              <a:spcBef>
                <a:spcPts val="130"/>
              </a:spcBef>
            </a:pPr>
            <a:r>
              <a:rPr lang="en-GB" sz="4250" i="1" u="sng" dirty="0" smtClean="0"/>
              <a:t>STUDENT ‘s PORTFOLIO</a:t>
            </a:r>
            <a:endParaRPr sz="4250" i="1"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End </a:t>
            </a:r>
            <a:r>
              <a:rPr lang="en-US" sz="2800" b="0" i="0" dirty="0">
                <a:solidFill>
                  <a:srgbClr val="0D0D0D"/>
                </a:solidFill>
                <a:effectLst/>
                <a:latin typeface="Baskerville Old Face" pitchFamily="18" charset="0"/>
                <a:cs typeface="Times New Roman" panose="02020603050405020304" pitchFamily="18" charset="0"/>
              </a:rPr>
              <a:t>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Baskerville Old Face" pitchFamily="18" charset="0"/>
                <a:cs typeface="Times New Roman" panose="02020603050405020304" pitchFamily="18" charset="0"/>
              </a:rPr>
              <a:t>Github</a:t>
            </a:r>
            <a:r>
              <a:rPr lang="en-US" sz="2800" dirty="0">
                <a:solidFill>
                  <a:srgbClr val="0D0D0D"/>
                </a:solidFill>
                <a:latin typeface="Baskerville Old Face" pitchFamily="18" charset="0"/>
                <a:cs typeface="Times New Roman" panose="02020603050405020304" pitchFamily="18" charset="0"/>
              </a:rPr>
              <a:t>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smtClean="0">
                <a:latin typeface="Baskerville Old Face" pitchFamily="18" charset="0"/>
              </a:rPr>
              <a:t>I</a:t>
            </a:r>
            <a:r>
              <a:rPr lang="en-GB" sz="3200" dirty="0" smtClean="0">
                <a:latin typeface="Baskerville Old Face" pitchFamily="18" charset="0"/>
              </a:rPr>
              <a:t>n</a:t>
            </a:r>
            <a:r>
              <a:rPr lang="en-GB" dirty="0" smtClean="0">
                <a:latin typeface="Baskerville Old Face" pitchFamily="18" charset="0"/>
              </a:rPr>
              <a:t> </a:t>
            </a:r>
            <a:r>
              <a:rPr lang="en-GB" sz="2800" dirty="0" smtClean="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smtClean="0">
                <a:latin typeface="Baskerville Old Face" pitchFamily="18" charset="0"/>
              </a:rPr>
              <a:t>This project is a </a:t>
            </a:r>
            <a:r>
              <a:rPr lang="en-GB" sz="2800" b="1" dirty="0" smtClean="0">
                <a:latin typeface="Baskerville Old Face" pitchFamily="18" charset="0"/>
              </a:rPr>
              <a:t>personal portfolio website</a:t>
            </a:r>
            <a:r>
              <a:rPr lang="en-GB" sz="2800" dirty="0" smtClean="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smtClean="0">
                <a:latin typeface="Baskerville Old Face" pitchFamily="18" charset="0"/>
              </a:rPr>
              <a:t>Students &amp; Recruiters</a:t>
            </a:r>
            <a:r>
              <a:rPr lang="en-GB" sz="2800" dirty="0" smtClean="0">
                <a:latin typeface="Baskerville Old Face" pitchFamily="18" charset="0"/>
              </a:rPr>
              <a:t> – to check my achievements and skills.</a:t>
            </a:r>
          </a:p>
          <a:p>
            <a:r>
              <a:rPr lang="en-GB" sz="2800" b="1" dirty="0" smtClean="0">
                <a:latin typeface="Baskerville Old Face" pitchFamily="18" charset="0"/>
              </a:rPr>
              <a:t>Faculty/Examiners</a:t>
            </a:r>
            <a:r>
              <a:rPr lang="en-GB" sz="2800" dirty="0" smtClean="0">
                <a:latin typeface="Baskerville Old Face" pitchFamily="18" charset="0"/>
              </a:rPr>
              <a:t> – to evaluate my project and design skills.</a:t>
            </a:r>
          </a:p>
          <a:p>
            <a:r>
              <a:rPr lang="en-GB" sz="2800" b="1" dirty="0" smtClean="0">
                <a:latin typeface="Baskerville Old Face" pitchFamily="18" charset="0"/>
              </a:rPr>
              <a:t>Peers &amp; Connections</a:t>
            </a:r>
            <a:r>
              <a:rPr lang="en-GB" sz="2800" dirty="0" smtClean="0">
                <a:latin typeface="Baskerville Old Face" pitchFamily="18" charset="0"/>
              </a:rPr>
              <a:t> – to get inspired and collaborate.</a:t>
            </a:r>
          </a:p>
          <a:p>
            <a:r>
              <a:rPr lang="en-GB" sz="2800" b="1" dirty="0" smtClean="0">
                <a:latin typeface="Baskerville Old Face" pitchFamily="18" charset="0"/>
              </a:rPr>
              <a:t>General Audience</a:t>
            </a:r>
            <a:r>
              <a:rPr lang="en-GB" sz="2800" dirty="0" smtClean="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smtClean="0">
                <a:latin typeface="Baskerville Old Face" pitchFamily="18" charset="0"/>
              </a:rPr>
              <a:t>HTML</a:t>
            </a:r>
            <a:r>
              <a:rPr lang="en-US" sz="2800" dirty="0" smtClean="0">
                <a:latin typeface="Baskerville Old Face" pitchFamily="18" charset="0"/>
              </a:rPr>
              <a:t> </a:t>
            </a:r>
            <a:r>
              <a:rPr lang="en-US" sz="2800" dirty="0" smtClean="0">
                <a:latin typeface="Baskerville Old Face" pitchFamily="18" charset="0"/>
              </a:rPr>
              <a:t>→ for webpage structure.</a:t>
            </a:r>
          </a:p>
          <a:p>
            <a:r>
              <a:rPr lang="en-US" sz="2800" b="1" dirty="0" smtClean="0">
                <a:latin typeface="Baskerville Old Face" pitchFamily="18" charset="0"/>
              </a:rPr>
              <a:t>CSS</a:t>
            </a:r>
            <a:r>
              <a:rPr lang="en-US" sz="2800" dirty="0" smtClean="0">
                <a:latin typeface="Baskerville Old Face" pitchFamily="18" charset="0"/>
              </a:rPr>
              <a:t> </a:t>
            </a:r>
            <a:r>
              <a:rPr lang="en-US" sz="2800" dirty="0" smtClean="0">
                <a:latin typeface="Baskerville Old Face" pitchFamily="18" charset="0"/>
              </a:rPr>
              <a:t>→ for styling, layout, and animations.</a:t>
            </a:r>
          </a:p>
          <a:p>
            <a:r>
              <a:rPr lang="en-US" sz="2800" b="1" dirty="0" smtClean="0">
                <a:latin typeface="Baskerville Old Face" pitchFamily="18" charset="0"/>
              </a:rPr>
              <a:t>JavaScript</a:t>
            </a:r>
            <a:r>
              <a:rPr lang="en-US" sz="2800" dirty="0" smtClean="0">
                <a:latin typeface="Baskerville Old Face" pitchFamily="18" charset="0"/>
              </a:rPr>
              <a:t> → for interactivity (certificate popup, navigation).</a:t>
            </a:r>
          </a:p>
          <a:p>
            <a:r>
              <a:rPr lang="en-US" sz="2800" b="1" dirty="0" smtClean="0">
                <a:latin typeface="Baskerville Old Face" pitchFamily="18" charset="0"/>
              </a:rPr>
              <a:t>Browser </a:t>
            </a:r>
            <a:r>
              <a:rPr lang="en-US" sz="2800" b="1" dirty="0" smtClean="0">
                <a:latin typeface="Baskerville Old Face" pitchFamily="18" charset="0"/>
              </a:rPr>
              <a:t>&amp; Code Editor</a:t>
            </a:r>
            <a:r>
              <a:rPr lang="en-US" sz="2800" dirty="0" smtClean="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smtClean="0">
                <a:latin typeface="Baskerville Old Face" pitchFamily="18" charset="0"/>
              </a:rPr>
              <a:t>Portfolio Design and Layout</a:t>
            </a:r>
            <a:endParaRPr lang="en-US" sz="5400" dirty="0">
              <a:latin typeface="Baskerville Old Face" pitchFamily="18" charset="0"/>
            </a:endParaRPr>
          </a:p>
        </p:txBody>
      </p:sp>
      <p:sp>
        <p:nvSpPr>
          <p:cNvPr id="3" name="Text Placeholder 2"/>
          <p:cNvSpPr>
            <a:spLocks noGrp="1"/>
          </p:cNvSpPr>
          <p:nvPr>
            <p:ph type="body" idx="1"/>
          </p:nvPr>
        </p:nvSpPr>
        <p:spPr>
          <a:xfrm>
            <a:off x="609600" y="1577340"/>
            <a:ext cx="7915292" cy="2862322"/>
          </a:xfrm>
        </p:spPr>
        <p:txBody>
          <a:bodyPr/>
          <a:lstStyle/>
          <a:p>
            <a:r>
              <a:rPr lang="en-GB" sz="2400" dirty="0" smtClean="0">
                <a:latin typeface="Baskerville Old Face" pitchFamily="18" charset="0"/>
              </a:rPr>
              <a:t>The </a:t>
            </a:r>
            <a:r>
              <a:rPr lang="en-GB" sz="2400" dirty="0" smtClean="0">
                <a:latin typeface="Baskerville Old Face" pitchFamily="18" charset="0"/>
              </a:rPr>
              <a:t>portfolio is divided into </a:t>
            </a:r>
            <a:r>
              <a:rPr lang="en-GB" sz="2400" b="1" dirty="0" smtClean="0">
                <a:latin typeface="Baskerville Old Face" pitchFamily="18" charset="0"/>
              </a:rPr>
              <a:t>clear sections with a navigation bar</a:t>
            </a:r>
            <a:r>
              <a:rPr lang="en-GB" sz="2400" dirty="0" smtClean="0">
                <a:latin typeface="Baskerville Old Face" pitchFamily="18" charset="0"/>
              </a:rPr>
              <a:t>:</a:t>
            </a:r>
          </a:p>
          <a:p>
            <a:endParaRPr lang="en-GB" sz="2400" dirty="0" smtClean="0">
              <a:latin typeface="Baskerville Old Face" pitchFamily="18" charset="0"/>
            </a:endParaRPr>
          </a:p>
          <a:p>
            <a:r>
              <a:rPr lang="en-GB" sz="2400" b="1" dirty="0" smtClean="0">
                <a:latin typeface="Baskerville Old Face" pitchFamily="18" charset="0"/>
              </a:rPr>
              <a:t>Home / About Me</a:t>
            </a:r>
            <a:r>
              <a:rPr lang="en-GB" sz="2400" dirty="0" smtClean="0">
                <a:latin typeface="Baskerville Old Face" pitchFamily="18" charset="0"/>
              </a:rPr>
              <a:t> → Profile picture, introduction, and short bio.</a:t>
            </a:r>
          </a:p>
          <a:p>
            <a:r>
              <a:rPr lang="en-GB" sz="2400" b="1" dirty="0" smtClean="0">
                <a:latin typeface="Baskerville Old Face" pitchFamily="18" charset="0"/>
              </a:rPr>
              <a:t>Education</a:t>
            </a:r>
            <a:r>
              <a:rPr lang="en-GB" sz="2400" dirty="0" smtClean="0">
                <a:latin typeface="Baskerville Old Face" pitchFamily="18" charset="0"/>
              </a:rPr>
              <a:t> → My academic background and course details.</a:t>
            </a:r>
          </a:p>
          <a:p>
            <a:r>
              <a:rPr lang="en-GB" sz="2400" b="1" dirty="0" smtClean="0">
                <a:latin typeface="Baskerville Old Face" pitchFamily="18" charset="0"/>
              </a:rPr>
              <a:t>Certificates</a:t>
            </a:r>
            <a:r>
              <a:rPr lang="en-GB" sz="2400" dirty="0" smtClean="0">
                <a:latin typeface="Baskerville Old Face" pitchFamily="18" charset="0"/>
              </a:rPr>
              <a:t> → Clickable images of certificates with popup view.</a:t>
            </a:r>
          </a:p>
          <a:p>
            <a:r>
              <a:rPr lang="en-GB" sz="2400" b="1" dirty="0" smtClean="0">
                <a:latin typeface="Baskerville Old Face" pitchFamily="18" charset="0"/>
              </a:rPr>
              <a:t>Contact</a:t>
            </a:r>
            <a:r>
              <a:rPr lang="en-GB" sz="2400" dirty="0" smtClean="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smtClean="0">
                <a:latin typeface="Baskerville Old Face" pitchFamily="18" charset="0"/>
              </a:rPr>
              <a:t>✅ Responsive design for desktop and mobile.</a:t>
            </a:r>
            <a:br>
              <a:rPr lang="en-GB" sz="2400" dirty="0" smtClean="0">
                <a:latin typeface="Baskerville Old Face" pitchFamily="18" charset="0"/>
              </a:rPr>
            </a:br>
            <a:r>
              <a:rPr lang="en-GB" sz="2400" dirty="0" smtClean="0">
                <a:latin typeface="Baskerville Old Face" pitchFamily="18" charset="0"/>
              </a:rPr>
              <a:t>✅ Navigation bar with smooth scrolling.</a:t>
            </a:r>
            <a:br>
              <a:rPr lang="en-GB" sz="2400" dirty="0" smtClean="0">
                <a:latin typeface="Baskerville Old Face" pitchFamily="18" charset="0"/>
              </a:rPr>
            </a:br>
            <a:r>
              <a:rPr lang="en-GB" sz="2400" dirty="0" smtClean="0">
                <a:latin typeface="Baskerville Old Face" pitchFamily="18" charset="0"/>
              </a:rPr>
              <a:t>✅ Profile picture and About Me section.</a:t>
            </a:r>
            <a:br>
              <a:rPr lang="en-GB" sz="2400" dirty="0" smtClean="0">
                <a:latin typeface="Baskerville Old Face" pitchFamily="18" charset="0"/>
              </a:rPr>
            </a:br>
            <a:r>
              <a:rPr lang="en-GB" sz="2400" dirty="0" smtClean="0">
                <a:latin typeface="Baskerville Old Face" pitchFamily="18" charset="0"/>
              </a:rPr>
              <a:t>✅ Certificates with </a:t>
            </a:r>
            <a:r>
              <a:rPr lang="en-GB" sz="2400" b="1" dirty="0" smtClean="0">
                <a:latin typeface="Baskerville Old Face" pitchFamily="18" charset="0"/>
              </a:rPr>
              <a:t>click-to-enlarge popup</a:t>
            </a:r>
            <a:r>
              <a:rPr lang="en-GB" sz="2400" dirty="0" smtClean="0">
                <a:latin typeface="Baskerville Old Face" pitchFamily="18" charset="0"/>
              </a:rPr>
              <a:t>.</a:t>
            </a:r>
            <a:br>
              <a:rPr lang="en-GB" sz="2400" dirty="0" smtClean="0">
                <a:latin typeface="Baskerville Old Face" pitchFamily="18" charset="0"/>
              </a:rPr>
            </a:br>
            <a:r>
              <a:rPr lang="en-GB" sz="2400" dirty="0" smtClean="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416</Words>
  <Application>Microsoft Office PowerPoint</Application>
  <PresentationFormat>Custom</PresentationFormat>
  <Paragraphs>56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STUDENT ‘s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29</cp:revision>
  <dcterms:created xsi:type="dcterms:W3CDTF">2024-03-29T15:07:22Z</dcterms:created>
  <dcterms:modified xsi:type="dcterms:W3CDTF">2025-08-27T17:35:56Z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