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597620760"/>
              </p:ext>
            </p:extLst>
          </p:nvPr>
        </p:nvGraphicFramePr>
        <p:xfrm>
          <a:off x="9242029" y="1353344"/>
          <a:ext cx="3038686" cy="462738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572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64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4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572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811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57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a:t>
                      </a:r>
                      <a:r>
                        <a:rPr kumimoji="0" lang="en-US" sz="700" u="none" strike="noStrike" kern="1200" cap="none" spc="0" normalizeH="0" baseline="0" dirty="0" err="1">
                          <a:ln>
                            <a:noFill/>
                          </a:ln>
                          <a:solidFill>
                            <a:schemeClr val="tx1"/>
                          </a:solidFill>
                          <a:effectLst/>
                          <a:uLnTx/>
                          <a:uFillTx/>
                          <a:latin typeface="+mn-lt"/>
                          <a:ea typeface="+mn-ea"/>
                          <a:cs typeface="+mn-cs"/>
                        </a:rPr>
                        <a:t>Hystrix</a:t>
                      </a:r>
                      <a:r>
                        <a:rPr kumimoji="0" lang="en-US" sz="700" u="none" strike="noStrike" kern="1200" cap="none" spc="0" normalizeH="0" baseline="0" dirty="0">
                          <a:ln>
                            <a:noFill/>
                          </a:ln>
                          <a:solidFill>
                            <a:schemeClr val="tx1"/>
                          </a:solidFill>
                          <a:effectLst/>
                          <a:uLnTx/>
                          <a:uFillTx/>
                          <a:latin typeface="+mn-lt"/>
                          <a:ea typeface="+mn-ea"/>
                          <a:cs typeface="+mn-cs"/>
                        </a:rPr>
                        <a:t> </a:t>
                      </a:r>
                      <a:r>
                        <a:rPr kumimoji="0" lang="en-US" sz="700" u="none" strike="noStrike" kern="1200" cap="none" spc="0" normalizeH="0" baseline="0" dirty="0" err="1">
                          <a:ln>
                            <a:noFill/>
                          </a:ln>
                          <a:solidFill>
                            <a:schemeClr val="tx1"/>
                          </a:solidFill>
                          <a:effectLst/>
                          <a:uLnTx/>
                          <a:uFillTx/>
                          <a:latin typeface="+mn-lt"/>
                          <a:ea typeface="+mn-ea"/>
                          <a:cs typeface="+mn-cs"/>
                        </a:rPr>
                        <a:t>andConfig</a:t>
                      </a:r>
                      <a:r>
                        <a:rPr kumimoji="0" lang="en-US" sz="700" u="none" strike="noStrike" kern="1200" cap="none" spc="0" normalizeH="0" baseline="0" dirty="0">
                          <a:ln>
                            <a:noFill/>
                          </a:ln>
                          <a:solidFill>
                            <a:schemeClr val="tx1"/>
                          </a:solidFill>
                          <a:effectLst/>
                          <a:uLnTx/>
                          <a:uFillTx/>
                          <a:latin typeface="+mn-lt"/>
                          <a:ea typeface="+mn-ea"/>
                          <a:cs typeface="+mn-cs"/>
                        </a:rPr>
                        <a:t>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857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68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Basics , </a:t>
                      </a:r>
                    </a:p>
                  </a:txBody>
                  <a:tcPr/>
                </a:tc>
                <a:extLst>
                  <a:ext uri="{0D108BD9-81ED-4DB2-BD59-A6C34878D82A}">
                    <a16:rowId xmlns:a16="http://schemas.microsoft.com/office/drawing/2014/main" val="2298680090"/>
                  </a:ext>
                </a:extLst>
              </a:tr>
              <a:tr h="4457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1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57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Deals and coupons finder app</a:t>
            </a:r>
          </a:p>
          <a:p>
            <a:pPr>
              <a:lnSpc>
                <a:spcPct val="114000"/>
              </a:lnSpc>
            </a:pPr>
            <a:r>
              <a:rPr lang="en-IN" altLang="en-US" dirty="0"/>
              <a:t>Completed end to end case study of deals and coupons Application along with Swagger documentation and testing using </a:t>
            </a:r>
            <a:r>
              <a:rPr lang="en-IN" altLang="en-US" dirty="0" err="1"/>
              <a:t>junit</a:t>
            </a:r>
            <a:r>
              <a:rPr lang="en-IN" altLang="en-US" dirty="0"/>
              <a:t> and </a:t>
            </a:r>
            <a:r>
              <a:rPr lang="en-IN" altLang="en-US" dirty="0" err="1"/>
              <a:t>mockito</a:t>
            </a:r>
            <a:r>
              <a:rPr lang="en-US" altLang="en-US" dirty="0"/>
              <a:t> and react </a:t>
            </a:r>
            <a:r>
              <a:rPr lang="en-US" altLang="en-US" dirty="0" err="1"/>
              <a:t>js</a:t>
            </a:r>
            <a:r>
              <a:rPr lang="en-US" altLang="en-US" dirty="0"/>
              <a:t> is used for user interface </a:t>
            </a:r>
            <a:r>
              <a:rPr lang="en-US" dirty="0"/>
              <a:t>MongoDB Atlas as Online Database</a:t>
            </a:r>
            <a:r>
              <a:rPr lang="en-IN" b="1" dirty="0"/>
              <a:t>.</a:t>
            </a:r>
          </a:p>
          <a:p>
            <a:r>
              <a:rPr lang="en-US" b="1" dirty="0"/>
              <a:t>Employee Management System</a:t>
            </a:r>
            <a:endParaRPr lang="en-US" dirty="0"/>
          </a:p>
          <a:p>
            <a:r>
              <a:rPr lang="en-US" dirty="0"/>
              <a:t>Developed backend application using Monolithic Architecture and implemented all the CRUD operations using Spring Boot, Postman and </a:t>
            </a:r>
            <a:r>
              <a:rPr lang="en-US" dirty="0" err="1"/>
              <a:t>ReactJs</a:t>
            </a:r>
            <a:r>
              <a:rPr lang="en-US" dirty="0"/>
              <a:t> for User interface</a:t>
            </a:r>
          </a:p>
          <a:p>
            <a:pPr>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96139"/>
            <a:ext cx="2373313" cy="325438"/>
          </a:xfrm>
        </p:spPr>
        <p:txBody>
          <a:bodyPr/>
          <a:lstStyle/>
          <a:p>
            <a:pPr eaLnBrk="1" hangingPunct="1"/>
            <a:r>
              <a:rPr lang="nl-NL" altLang="nl-NL" dirty="0"/>
              <a:t>sriharsha9290840@gmail.com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4204" y="1845470"/>
            <a:ext cx="2382837" cy="330200"/>
          </a:xfrm>
        </p:spPr>
        <p:txBody>
          <a:bodyPr/>
          <a:lstStyle/>
          <a:p>
            <a:pPr eaLnBrk="1" hangingPunct="1"/>
            <a:r>
              <a:rPr lang="nl-NL" altLang="nl-NL" dirty="0"/>
              <a:t>7731926281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0151" y="2939066"/>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dirty="0"/>
              <a:t>Hands on experience in building web pages using Html, </a:t>
            </a:r>
            <a:r>
              <a:rPr lang="en-US" dirty="0" err="1"/>
              <a:t>Css</a:t>
            </a:r>
            <a:r>
              <a:rPr lang="en-US" dirty="0"/>
              <a:t>, Bootstrap and working knowledge on ReactJS with react hooks , reactive forms , routing and Material UI.</a:t>
            </a:r>
            <a:endParaRPr lang="en-US" b="1" dirty="0"/>
          </a:p>
          <a:p>
            <a:pPr marL="171450" indent="-171450">
              <a:buFont typeface="Arial" panose="020B0604020202020204" pitchFamily="34" charset="0"/>
              <a:buChar char="•"/>
            </a:pPr>
            <a:r>
              <a:rPr lang="en-US" dirty="0"/>
              <a:t>Development experience using </a:t>
            </a:r>
            <a:r>
              <a:rPr lang="en-US" dirty="0" err="1"/>
              <a:t>Springtoolsuite</a:t>
            </a:r>
            <a:r>
              <a:rPr lang="en-US" dirty="0"/>
              <a:t> , VS Code , postman API connection and </a:t>
            </a:r>
            <a:r>
              <a:rPr lang="en-US" dirty="0" err="1"/>
              <a:t>Mongodb</a:t>
            </a:r>
            <a:r>
              <a:rPr lang="en-US" dirty="0"/>
              <a:t> Atlas.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81086"/>
            <a:ext cx="6223000" cy="306387"/>
          </a:xfrm>
        </p:spPr>
        <p:txBody>
          <a:bodyPr/>
          <a:lstStyle/>
          <a:p>
            <a:r>
              <a:rPr lang="en-IN" altLang="en-US" dirty="0"/>
              <a:t>SRIHARSHA SURABATHULA</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723437" y="525602"/>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a:extLst>
              <a:ext uri="{FF2B5EF4-FFF2-40B4-BE49-F238E27FC236}">
                <a16:creationId xmlns:a16="http://schemas.microsoft.com/office/drawing/2014/main" id="{7C7EFFA1-9696-6ACA-AC31-EE316A785E6B}"/>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0613" b="10613"/>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2102</TotalTime>
  <Words>344</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Teja Kuntamukkala</cp:lastModifiedBy>
  <cp:revision>101</cp:revision>
  <dcterms:created xsi:type="dcterms:W3CDTF">2020-09-22T06:24:34Z</dcterms:created>
  <dcterms:modified xsi:type="dcterms:W3CDTF">2022-09-17T15:48:07Z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