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97" r:id="rId2"/>
    <p:sldId id="256" r:id="rId3"/>
    <p:sldId id="285" r:id="rId4"/>
    <p:sldId id="284" r:id="rId5"/>
    <p:sldId id="283" r:id="rId6"/>
    <p:sldId id="286" r:id="rId7"/>
    <p:sldId id="296" r:id="rId8"/>
    <p:sldId id="289" r:id="rId9"/>
    <p:sldId id="300" r:id="rId10"/>
    <p:sldId id="290" r:id="rId11"/>
    <p:sldId id="302" r:id="rId12"/>
    <p:sldId id="303" r:id="rId13"/>
    <p:sldId id="304" r:id="rId14"/>
    <p:sldId id="301" r:id="rId15"/>
    <p:sldId id="293" r:id="rId16"/>
    <p:sldId id="295" r:id="rId17"/>
    <p:sldId id="294" r:id="rId18"/>
    <p:sldId id="305" r:id="rId19"/>
    <p:sldId id="291" r:id="rId20"/>
    <p:sldId id="306" r:id="rId21"/>
    <p:sldId id="307" r:id="rId22"/>
    <p:sldId id="308" r:id="rId23"/>
    <p:sldId id="292" r:id="rId24"/>
    <p:sldId id="298" r:id="rId25"/>
    <p:sldId id="29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Gangam" initials="RG" lastIdx="1" clrIdx="0">
    <p:extLst>
      <p:ext uri="{19B8F6BF-5375-455C-9EA6-DF929625EA0E}">
        <p15:presenceInfo xmlns:p15="http://schemas.microsoft.com/office/powerpoint/2012/main" userId="1640a71d2ca2d6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5F9E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660"/>
  </p:normalViewPr>
  <p:slideViewPr>
    <p:cSldViewPr snapToGrid="0">
      <p:cViewPr>
        <p:scale>
          <a:sx n="75" d="100"/>
          <a:sy n="75" d="100"/>
        </p:scale>
        <p:origin x="195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24T11:11:20.175" idx="1">
    <p:pos x="5720" y="693"/>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251EF-1DC0-40C7-B13C-469FC02EEE3B}" type="doc">
      <dgm:prSet loTypeId="urn:microsoft.com/office/officeart/2005/8/layout/hList1" loCatId="list" qsTypeId="urn:microsoft.com/office/officeart/2005/8/quickstyle/simple3" qsCatId="simple" csTypeId="urn:microsoft.com/office/officeart/2005/8/colors/accent5_2" csCatId="accent5" phldr="1"/>
      <dgm:spPr/>
      <dgm:t>
        <a:bodyPr/>
        <a:lstStyle/>
        <a:p>
          <a:endParaRPr lang="en-IN"/>
        </a:p>
      </dgm:t>
    </dgm:pt>
    <dgm:pt modelId="{351844E8-69F8-4D77-9F70-9BF1318869A7}">
      <dgm:prSet phldrT="[Text]"/>
      <dgm:spPr/>
      <dgm:t>
        <a:bodyPr/>
        <a:lstStyle/>
        <a:p>
          <a:r>
            <a:rPr lang="en-IN" dirty="0" smtClean="0"/>
            <a:t>Donor perfect</a:t>
          </a:r>
          <a:endParaRPr lang="en-IN" dirty="0"/>
        </a:p>
      </dgm:t>
    </dgm:pt>
    <dgm:pt modelId="{C9318EB0-3131-4F16-B698-09499FE28084}" type="parTrans" cxnId="{07DB40C1-700F-417F-868A-289657A387F6}">
      <dgm:prSet/>
      <dgm:spPr/>
      <dgm:t>
        <a:bodyPr/>
        <a:lstStyle/>
        <a:p>
          <a:endParaRPr lang="en-IN"/>
        </a:p>
      </dgm:t>
    </dgm:pt>
    <dgm:pt modelId="{32925E82-B313-407D-805E-D6A871DBA0CD}" type="sibTrans" cxnId="{07DB40C1-700F-417F-868A-289657A387F6}">
      <dgm:prSet/>
      <dgm:spPr/>
      <dgm:t>
        <a:bodyPr/>
        <a:lstStyle/>
        <a:p>
          <a:endParaRPr lang="en-IN"/>
        </a:p>
      </dgm:t>
    </dgm:pt>
    <dgm:pt modelId="{4DC6E211-D551-448E-B42A-305476CF7BEF}">
      <dgm:prSet phldrT="[Text]"/>
      <dgm:spPr/>
      <dgm:t>
        <a:bodyPr/>
        <a:lstStyle/>
        <a:p>
          <a:r>
            <a:rPr lang="en-IN" dirty="0" smtClean="0"/>
            <a:t>Date</a:t>
          </a:r>
          <a:endParaRPr lang="en-IN" dirty="0"/>
        </a:p>
      </dgm:t>
    </dgm:pt>
    <dgm:pt modelId="{80D18087-27A8-4627-8B59-C4BDD726FC92}" type="parTrans" cxnId="{2C91D59C-E816-4A22-A538-81EE42C7C7CB}">
      <dgm:prSet/>
      <dgm:spPr/>
      <dgm:t>
        <a:bodyPr/>
        <a:lstStyle/>
        <a:p>
          <a:endParaRPr lang="en-IN"/>
        </a:p>
      </dgm:t>
    </dgm:pt>
    <dgm:pt modelId="{4A2715D3-DC30-4DFD-A8C7-4283BE40BCC3}" type="sibTrans" cxnId="{2C91D59C-E816-4A22-A538-81EE42C7C7CB}">
      <dgm:prSet/>
      <dgm:spPr/>
      <dgm:t>
        <a:bodyPr/>
        <a:lstStyle/>
        <a:p>
          <a:endParaRPr lang="en-IN"/>
        </a:p>
      </dgm:t>
    </dgm:pt>
    <dgm:pt modelId="{7553BC88-3751-4D89-B7D5-3F38BCA3DA68}">
      <dgm:prSet phldrT="[Text]"/>
      <dgm:spPr/>
      <dgm:t>
        <a:bodyPr/>
        <a:lstStyle/>
        <a:p>
          <a:r>
            <a:rPr lang="en-IN" dirty="0" smtClean="0"/>
            <a:t>Gift type</a:t>
          </a:r>
          <a:endParaRPr lang="en-IN" dirty="0"/>
        </a:p>
      </dgm:t>
    </dgm:pt>
    <dgm:pt modelId="{1C77EB30-D8A9-486B-8BF2-25BA766070C3}" type="parTrans" cxnId="{DFA45F9F-40E7-429F-A97A-B015DFE46B02}">
      <dgm:prSet/>
      <dgm:spPr/>
      <dgm:t>
        <a:bodyPr/>
        <a:lstStyle/>
        <a:p>
          <a:endParaRPr lang="en-IN"/>
        </a:p>
      </dgm:t>
    </dgm:pt>
    <dgm:pt modelId="{37070636-4703-40DB-85EE-9576340CA049}" type="sibTrans" cxnId="{DFA45F9F-40E7-429F-A97A-B015DFE46B02}">
      <dgm:prSet/>
      <dgm:spPr/>
      <dgm:t>
        <a:bodyPr/>
        <a:lstStyle/>
        <a:p>
          <a:endParaRPr lang="en-IN"/>
        </a:p>
      </dgm:t>
    </dgm:pt>
    <dgm:pt modelId="{2E12D6E3-FDAB-4677-B578-961A43D711E4}">
      <dgm:prSet phldrT="[Text]"/>
      <dgm:spPr/>
      <dgm:t>
        <a:bodyPr/>
        <a:lstStyle/>
        <a:p>
          <a:r>
            <a:rPr lang="en-IN" dirty="0" err="1" smtClean="0"/>
            <a:t>Hubspot</a:t>
          </a:r>
          <a:endParaRPr lang="en-IN" dirty="0"/>
        </a:p>
      </dgm:t>
    </dgm:pt>
    <dgm:pt modelId="{959F87C0-3A8C-43B4-B038-A0F1A97868DE}" type="parTrans" cxnId="{7A75F707-C5B5-4302-80BF-DFD4FFC6D071}">
      <dgm:prSet/>
      <dgm:spPr/>
      <dgm:t>
        <a:bodyPr/>
        <a:lstStyle/>
        <a:p>
          <a:endParaRPr lang="en-IN"/>
        </a:p>
      </dgm:t>
    </dgm:pt>
    <dgm:pt modelId="{39FFF4DC-860D-4B4C-B1F5-6E42A4D82727}" type="sibTrans" cxnId="{7A75F707-C5B5-4302-80BF-DFD4FFC6D071}">
      <dgm:prSet/>
      <dgm:spPr/>
      <dgm:t>
        <a:bodyPr/>
        <a:lstStyle/>
        <a:p>
          <a:endParaRPr lang="en-IN"/>
        </a:p>
      </dgm:t>
    </dgm:pt>
    <dgm:pt modelId="{819ED82F-9B43-44EC-AAB9-2784381185A5}">
      <dgm:prSet phldrT="[Text]"/>
      <dgm:spPr/>
      <dgm:t>
        <a:bodyPr/>
        <a:lstStyle/>
        <a:p>
          <a:r>
            <a:rPr lang="en-IN" dirty="0" smtClean="0"/>
            <a:t>Account</a:t>
          </a:r>
          <a:endParaRPr lang="en-IN" dirty="0"/>
        </a:p>
      </dgm:t>
    </dgm:pt>
    <dgm:pt modelId="{93C456AB-AECF-40BD-8132-C6991D01B339}" type="parTrans" cxnId="{02C0EAB8-99A7-4622-874D-F12F8E4AC6CF}">
      <dgm:prSet/>
      <dgm:spPr/>
      <dgm:t>
        <a:bodyPr/>
        <a:lstStyle/>
        <a:p>
          <a:endParaRPr lang="en-IN"/>
        </a:p>
      </dgm:t>
    </dgm:pt>
    <dgm:pt modelId="{05545C82-85BB-4E62-B32F-14561B3258F5}" type="sibTrans" cxnId="{02C0EAB8-99A7-4622-874D-F12F8E4AC6CF}">
      <dgm:prSet/>
      <dgm:spPr/>
      <dgm:t>
        <a:bodyPr/>
        <a:lstStyle/>
        <a:p>
          <a:endParaRPr lang="en-IN"/>
        </a:p>
      </dgm:t>
    </dgm:pt>
    <dgm:pt modelId="{41A55747-02D3-46C6-BCE0-C1B787FB5056}">
      <dgm:prSet phldrT="[Text]"/>
      <dgm:spPr/>
      <dgm:t>
        <a:bodyPr/>
        <a:lstStyle/>
        <a:p>
          <a:r>
            <a:rPr lang="en-IN" dirty="0" smtClean="0"/>
            <a:t>Activity</a:t>
          </a:r>
          <a:endParaRPr lang="en-IN" dirty="0"/>
        </a:p>
      </dgm:t>
    </dgm:pt>
    <dgm:pt modelId="{58405151-2F99-44B4-820D-C6525E8D12E1}" type="parTrans" cxnId="{FAA0D91C-1466-4E69-9D58-39583CC3E887}">
      <dgm:prSet/>
      <dgm:spPr/>
      <dgm:t>
        <a:bodyPr/>
        <a:lstStyle/>
        <a:p>
          <a:endParaRPr lang="en-IN"/>
        </a:p>
      </dgm:t>
    </dgm:pt>
    <dgm:pt modelId="{49D0C157-2DA8-4918-9282-ED04B1595315}" type="sibTrans" cxnId="{FAA0D91C-1466-4E69-9D58-39583CC3E887}">
      <dgm:prSet/>
      <dgm:spPr/>
      <dgm:t>
        <a:bodyPr/>
        <a:lstStyle/>
        <a:p>
          <a:endParaRPr lang="en-IN"/>
        </a:p>
      </dgm:t>
    </dgm:pt>
    <dgm:pt modelId="{607E0824-CAD6-4D89-8DE9-0118BEF7A497}">
      <dgm:prSet phldrT="[Text]"/>
      <dgm:spPr/>
      <dgm:t>
        <a:bodyPr/>
        <a:lstStyle/>
        <a:p>
          <a:r>
            <a:rPr lang="en-IN" dirty="0" smtClean="0"/>
            <a:t>Twitter</a:t>
          </a:r>
          <a:endParaRPr lang="en-IN" dirty="0"/>
        </a:p>
      </dgm:t>
    </dgm:pt>
    <dgm:pt modelId="{55D077AA-31C7-43E6-ACEF-FE522EFE31C6}" type="parTrans" cxnId="{F6EF454C-B3DF-43D5-AD25-FB8ED6455051}">
      <dgm:prSet/>
      <dgm:spPr/>
      <dgm:t>
        <a:bodyPr/>
        <a:lstStyle/>
        <a:p>
          <a:endParaRPr lang="en-IN"/>
        </a:p>
      </dgm:t>
    </dgm:pt>
    <dgm:pt modelId="{08F94E06-F187-4EF4-8CC1-1692646C97BB}" type="sibTrans" cxnId="{F6EF454C-B3DF-43D5-AD25-FB8ED6455051}">
      <dgm:prSet/>
      <dgm:spPr/>
      <dgm:t>
        <a:bodyPr/>
        <a:lstStyle/>
        <a:p>
          <a:endParaRPr lang="en-IN"/>
        </a:p>
      </dgm:t>
    </dgm:pt>
    <dgm:pt modelId="{15ECC137-B53B-426F-A0ED-340AA529C189}">
      <dgm:prSet phldrT="[Text]"/>
      <dgm:spPr/>
      <dgm:t>
        <a:bodyPr/>
        <a:lstStyle/>
        <a:p>
          <a:r>
            <a:rPr lang="en-IN" dirty="0" smtClean="0"/>
            <a:t>Time</a:t>
          </a:r>
          <a:endParaRPr lang="en-IN" dirty="0"/>
        </a:p>
      </dgm:t>
    </dgm:pt>
    <dgm:pt modelId="{B6E8F225-E3CD-4BA5-9741-F1FB4DEAC2B6}" type="parTrans" cxnId="{037430F8-89D9-46A7-B970-7C6A77822C93}">
      <dgm:prSet/>
      <dgm:spPr/>
      <dgm:t>
        <a:bodyPr/>
        <a:lstStyle/>
        <a:p>
          <a:endParaRPr lang="en-IN"/>
        </a:p>
      </dgm:t>
    </dgm:pt>
    <dgm:pt modelId="{08D017CC-AA50-4BB7-B4E0-5CFE44B60976}" type="sibTrans" cxnId="{037430F8-89D9-46A7-B970-7C6A77822C93}">
      <dgm:prSet/>
      <dgm:spPr/>
      <dgm:t>
        <a:bodyPr/>
        <a:lstStyle/>
        <a:p>
          <a:endParaRPr lang="en-IN"/>
        </a:p>
      </dgm:t>
    </dgm:pt>
    <dgm:pt modelId="{C31ED7CF-04A7-4118-AEE1-1880FE6C413D}">
      <dgm:prSet phldrT="[Text]"/>
      <dgm:spPr/>
      <dgm:t>
        <a:bodyPr/>
        <a:lstStyle/>
        <a:p>
          <a:r>
            <a:rPr lang="en-IN" dirty="0" smtClean="0"/>
            <a:t>Tweet activity</a:t>
          </a:r>
          <a:endParaRPr lang="en-IN" dirty="0"/>
        </a:p>
      </dgm:t>
    </dgm:pt>
    <dgm:pt modelId="{0F74DE6A-3E62-4FD3-AD7B-D8E4A32C538B}" type="parTrans" cxnId="{A5E00126-5997-423E-AF85-FE3A3AFFF7AF}">
      <dgm:prSet/>
      <dgm:spPr/>
      <dgm:t>
        <a:bodyPr/>
        <a:lstStyle/>
        <a:p>
          <a:endParaRPr lang="en-IN"/>
        </a:p>
      </dgm:t>
    </dgm:pt>
    <dgm:pt modelId="{1240128D-0337-45D1-ADF7-C619149B8DCF}" type="sibTrans" cxnId="{A5E00126-5997-423E-AF85-FE3A3AFFF7AF}">
      <dgm:prSet/>
      <dgm:spPr/>
      <dgm:t>
        <a:bodyPr/>
        <a:lstStyle/>
        <a:p>
          <a:endParaRPr lang="en-IN"/>
        </a:p>
      </dgm:t>
    </dgm:pt>
    <dgm:pt modelId="{24904A64-6090-4169-B41C-D36F145E96F2}">
      <dgm:prSet phldrT="[Text]"/>
      <dgm:spPr/>
      <dgm:t>
        <a:bodyPr/>
        <a:lstStyle/>
        <a:p>
          <a:r>
            <a:rPr lang="en-IN" dirty="0" smtClean="0"/>
            <a:t>GL </a:t>
          </a:r>
          <a:r>
            <a:rPr lang="en-IN" dirty="0" smtClean="0"/>
            <a:t>code</a:t>
          </a:r>
          <a:endParaRPr lang="en-IN" dirty="0"/>
        </a:p>
      </dgm:t>
    </dgm:pt>
    <dgm:pt modelId="{AB9BB823-72B4-4BE2-BB7A-202741C91EFF}" type="parTrans" cxnId="{D6068F6E-6827-4780-9B7E-F39DB9F0EB87}">
      <dgm:prSet/>
      <dgm:spPr/>
      <dgm:t>
        <a:bodyPr/>
        <a:lstStyle/>
        <a:p>
          <a:endParaRPr lang="en-IN"/>
        </a:p>
      </dgm:t>
    </dgm:pt>
    <dgm:pt modelId="{0E7BC945-AF8D-4FB3-AE12-1A053BD5AB10}" type="sibTrans" cxnId="{D6068F6E-6827-4780-9B7E-F39DB9F0EB87}">
      <dgm:prSet/>
      <dgm:spPr/>
      <dgm:t>
        <a:bodyPr/>
        <a:lstStyle/>
        <a:p>
          <a:endParaRPr lang="en-IN"/>
        </a:p>
      </dgm:t>
    </dgm:pt>
    <dgm:pt modelId="{BE5D14DE-8228-4714-8505-90203D08DCBD}">
      <dgm:prSet phldrT="[Text]"/>
      <dgm:spPr/>
      <dgm:t>
        <a:bodyPr/>
        <a:lstStyle/>
        <a:p>
          <a:r>
            <a:rPr lang="en-IN" dirty="0" smtClean="0"/>
            <a:t>ID</a:t>
          </a:r>
          <a:endParaRPr lang="en-IN" dirty="0"/>
        </a:p>
      </dgm:t>
    </dgm:pt>
    <dgm:pt modelId="{E9054638-3087-4C70-9DA8-CDF5A629B8A5}" type="parTrans" cxnId="{B60B16E8-A475-474C-A561-B202DB1F495D}">
      <dgm:prSet/>
      <dgm:spPr/>
      <dgm:t>
        <a:bodyPr/>
        <a:lstStyle/>
        <a:p>
          <a:endParaRPr lang="en-IN"/>
        </a:p>
      </dgm:t>
    </dgm:pt>
    <dgm:pt modelId="{AF372529-7866-4647-A724-26917D42427B}" type="sibTrans" cxnId="{B60B16E8-A475-474C-A561-B202DB1F495D}">
      <dgm:prSet/>
      <dgm:spPr/>
      <dgm:t>
        <a:bodyPr/>
        <a:lstStyle/>
        <a:p>
          <a:endParaRPr lang="en-IN"/>
        </a:p>
      </dgm:t>
    </dgm:pt>
    <dgm:pt modelId="{6B39ADAC-1281-4F3B-B9CD-8E8062A38493}">
      <dgm:prSet phldrT="[Text]"/>
      <dgm:spPr/>
      <dgm:t>
        <a:bodyPr/>
        <a:lstStyle/>
        <a:p>
          <a:r>
            <a:rPr lang="en-IN" dirty="0" smtClean="0"/>
            <a:t>Receipt number</a:t>
          </a:r>
          <a:endParaRPr lang="en-IN" dirty="0"/>
        </a:p>
      </dgm:t>
    </dgm:pt>
    <dgm:pt modelId="{10EC39B1-5CB6-4FA6-8A13-4C61015B0CE4}" type="parTrans" cxnId="{85610934-0637-40A3-9996-B0F38BFA6CF9}">
      <dgm:prSet/>
      <dgm:spPr/>
      <dgm:t>
        <a:bodyPr/>
        <a:lstStyle/>
        <a:p>
          <a:endParaRPr lang="en-IN"/>
        </a:p>
      </dgm:t>
    </dgm:pt>
    <dgm:pt modelId="{0FE13401-9483-48DF-B784-D53BDA51FCC1}" type="sibTrans" cxnId="{85610934-0637-40A3-9996-B0F38BFA6CF9}">
      <dgm:prSet/>
      <dgm:spPr/>
      <dgm:t>
        <a:bodyPr/>
        <a:lstStyle/>
        <a:p>
          <a:endParaRPr lang="en-IN"/>
        </a:p>
      </dgm:t>
    </dgm:pt>
    <dgm:pt modelId="{AB81091E-598A-425A-92BA-8D9A694B70EC}">
      <dgm:prSet phldrT="[Text]"/>
      <dgm:spPr/>
      <dgm:t>
        <a:bodyPr/>
        <a:lstStyle/>
        <a:p>
          <a:r>
            <a:rPr lang="en-IN" dirty="0" smtClean="0"/>
            <a:t>Amount</a:t>
          </a:r>
          <a:endParaRPr lang="en-IN" dirty="0"/>
        </a:p>
      </dgm:t>
    </dgm:pt>
    <dgm:pt modelId="{72568EA2-9667-4AFA-AA3E-F90B4ADEDA2A}" type="parTrans" cxnId="{D2FB8590-3431-42FC-9B01-26980BF3D08D}">
      <dgm:prSet/>
      <dgm:spPr/>
      <dgm:t>
        <a:bodyPr/>
        <a:lstStyle/>
        <a:p>
          <a:endParaRPr lang="en-IN"/>
        </a:p>
      </dgm:t>
    </dgm:pt>
    <dgm:pt modelId="{2F2C4A0F-E286-41C9-BAC1-B74888CF69A0}" type="sibTrans" cxnId="{D2FB8590-3431-42FC-9B01-26980BF3D08D}">
      <dgm:prSet/>
      <dgm:spPr/>
      <dgm:t>
        <a:bodyPr/>
        <a:lstStyle/>
        <a:p>
          <a:endParaRPr lang="en-IN"/>
        </a:p>
      </dgm:t>
    </dgm:pt>
    <dgm:pt modelId="{F41E648E-81B8-48E5-B0B3-432F7AC650F5}">
      <dgm:prSet phldrT="[Text]"/>
      <dgm:spPr/>
      <dgm:t>
        <a:bodyPr/>
        <a:lstStyle/>
        <a:p>
          <a:r>
            <a:rPr lang="en-IN" dirty="0" smtClean="0"/>
            <a:t>Campaign</a:t>
          </a:r>
          <a:endParaRPr lang="en-IN" dirty="0"/>
        </a:p>
      </dgm:t>
    </dgm:pt>
    <dgm:pt modelId="{B91EE451-A3E5-463B-A856-94F99CC7BC62}" type="parTrans" cxnId="{114CD27A-B42B-4A8C-AF41-FF188C64E369}">
      <dgm:prSet/>
      <dgm:spPr/>
      <dgm:t>
        <a:bodyPr/>
        <a:lstStyle/>
        <a:p>
          <a:endParaRPr lang="en-IN"/>
        </a:p>
      </dgm:t>
    </dgm:pt>
    <dgm:pt modelId="{AD63AABC-B7B1-4B49-83A8-D7A572F7A18C}" type="sibTrans" cxnId="{114CD27A-B42B-4A8C-AF41-FF188C64E369}">
      <dgm:prSet/>
      <dgm:spPr/>
      <dgm:t>
        <a:bodyPr/>
        <a:lstStyle/>
        <a:p>
          <a:endParaRPr lang="en-IN"/>
        </a:p>
      </dgm:t>
    </dgm:pt>
    <dgm:pt modelId="{6AECEAFB-6B75-4E2C-826A-87069E57C2F9}">
      <dgm:prSet phldrT="[Text]"/>
      <dgm:spPr/>
      <dgm:t>
        <a:bodyPr/>
        <a:lstStyle/>
        <a:p>
          <a:r>
            <a:rPr lang="en-IN" dirty="0" smtClean="0"/>
            <a:t>Channel</a:t>
          </a:r>
          <a:endParaRPr lang="en-IN" dirty="0"/>
        </a:p>
      </dgm:t>
    </dgm:pt>
    <dgm:pt modelId="{29E6BE53-4EC3-469E-BBAB-8883394BAEFE}" type="parTrans" cxnId="{2B39805F-7BED-410E-BC69-0F173F063E63}">
      <dgm:prSet/>
      <dgm:spPr/>
      <dgm:t>
        <a:bodyPr/>
        <a:lstStyle/>
        <a:p>
          <a:endParaRPr lang="en-IN"/>
        </a:p>
      </dgm:t>
    </dgm:pt>
    <dgm:pt modelId="{25185047-BA6E-45E2-9D9E-B0EE13E8C1D2}" type="sibTrans" cxnId="{2B39805F-7BED-410E-BC69-0F173F063E63}">
      <dgm:prSet/>
      <dgm:spPr/>
      <dgm:t>
        <a:bodyPr/>
        <a:lstStyle/>
        <a:p>
          <a:endParaRPr lang="en-IN"/>
        </a:p>
      </dgm:t>
    </dgm:pt>
    <dgm:pt modelId="{7A3C187A-673F-47CC-A7EC-9DA1CD521DC1}">
      <dgm:prSet phldrT="[Text]"/>
      <dgm:spPr/>
      <dgm:t>
        <a:bodyPr/>
        <a:lstStyle/>
        <a:p>
          <a:r>
            <a:rPr lang="en-IN" dirty="0" smtClean="0"/>
            <a:t>Publish time</a:t>
          </a:r>
          <a:endParaRPr lang="en-IN" dirty="0"/>
        </a:p>
      </dgm:t>
    </dgm:pt>
    <dgm:pt modelId="{3A8E25A4-15FF-4F4F-855A-3400F9482622}" type="parTrans" cxnId="{FA4D3640-1457-4AEB-881C-4F30B771069E}">
      <dgm:prSet/>
      <dgm:spPr/>
      <dgm:t>
        <a:bodyPr/>
        <a:lstStyle/>
        <a:p>
          <a:endParaRPr lang="en-IN"/>
        </a:p>
      </dgm:t>
    </dgm:pt>
    <dgm:pt modelId="{5F364979-14A1-43E8-9855-1454E5C84BF6}" type="sibTrans" cxnId="{FA4D3640-1457-4AEB-881C-4F30B771069E}">
      <dgm:prSet/>
      <dgm:spPr/>
      <dgm:t>
        <a:bodyPr/>
        <a:lstStyle/>
        <a:p>
          <a:endParaRPr lang="en-IN"/>
        </a:p>
      </dgm:t>
    </dgm:pt>
    <dgm:pt modelId="{54B85A1A-6B18-48D2-BACB-0EF6BC924608}">
      <dgm:prSet phldrT="[Text]"/>
      <dgm:spPr/>
      <dgm:t>
        <a:bodyPr/>
        <a:lstStyle/>
        <a:p>
          <a:r>
            <a:rPr lang="en-IN" dirty="0" smtClean="0"/>
            <a:t>Twitter count</a:t>
          </a:r>
          <a:endParaRPr lang="en-IN" dirty="0"/>
        </a:p>
      </dgm:t>
    </dgm:pt>
    <dgm:pt modelId="{F415388D-B2E6-400C-B89F-59FB9AB18EB1}" type="parTrans" cxnId="{BEDE368D-143B-451A-8870-2074FCCBD9BA}">
      <dgm:prSet/>
      <dgm:spPr/>
      <dgm:t>
        <a:bodyPr/>
        <a:lstStyle/>
        <a:p>
          <a:endParaRPr lang="en-IN"/>
        </a:p>
      </dgm:t>
    </dgm:pt>
    <dgm:pt modelId="{C4194F8D-278E-4C15-B058-D06B5255D64F}" type="sibTrans" cxnId="{BEDE368D-143B-451A-8870-2074FCCBD9BA}">
      <dgm:prSet/>
      <dgm:spPr/>
      <dgm:t>
        <a:bodyPr/>
        <a:lstStyle/>
        <a:p>
          <a:endParaRPr lang="en-IN"/>
        </a:p>
      </dgm:t>
    </dgm:pt>
    <dgm:pt modelId="{F3F29F2C-11A7-4689-BEA5-D91DF11B375B}">
      <dgm:prSet/>
      <dgm:spPr/>
      <dgm:t>
        <a:bodyPr/>
        <a:lstStyle/>
        <a:p>
          <a:r>
            <a:rPr lang="en-IN" dirty="0" smtClean="0"/>
            <a:t>LinkedIn</a:t>
          </a:r>
          <a:endParaRPr lang="en-IN" dirty="0"/>
        </a:p>
      </dgm:t>
    </dgm:pt>
    <dgm:pt modelId="{6B2D8899-ED59-4940-B4E1-4829642EC93A}" type="parTrans" cxnId="{8787A348-5F3B-448C-B504-B659B491EEA9}">
      <dgm:prSet/>
      <dgm:spPr/>
      <dgm:t>
        <a:bodyPr/>
        <a:lstStyle/>
        <a:p>
          <a:endParaRPr lang="en-IN"/>
        </a:p>
      </dgm:t>
    </dgm:pt>
    <dgm:pt modelId="{B928D430-B1B4-4E59-8B9D-8A354010FCA8}" type="sibTrans" cxnId="{8787A348-5F3B-448C-B504-B659B491EEA9}">
      <dgm:prSet/>
      <dgm:spPr/>
      <dgm:t>
        <a:bodyPr/>
        <a:lstStyle/>
        <a:p>
          <a:endParaRPr lang="en-IN"/>
        </a:p>
      </dgm:t>
    </dgm:pt>
    <dgm:pt modelId="{365844EB-0565-4F52-9630-02FD2ED90749}">
      <dgm:prSet/>
      <dgm:spPr/>
      <dgm:t>
        <a:bodyPr/>
        <a:lstStyle/>
        <a:p>
          <a:r>
            <a:rPr lang="en-IN" dirty="0" smtClean="0"/>
            <a:t>Facebook</a:t>
          </a:r>
          <a:endParaRPr lang="en-IN" dirty="0"/>
        </a:p>
      </dgm:t>
    </dgm:pt>
    <dgm:pt modelId="{24F38672-31BB-4D14-A883-F4F7B00CEB78}" type="parTrans" cxnId="{AC74FD9E-FD79-4A73-A319-882EA6A1FC0D}">
      <dgm:prSet/>
      <dgm:spPr/>
      <dgm:t>
        <a:bodyPr/>
        <a:lstStyle/>
        <a:p>
          <a:endParaRPr lang="en-IN"/>
        </a:p>
      </dgm:t>
    </dgm:pt>
    <dgm:pt modelId="{EB88F2E6-A0FF-4325-B20B-BDFA66A535A6}" type="sibTrans" cxnId="{AC74FD9E-FD79-4A73-A319-882EA6A1FC0D}">
      <dgm:prSet/>
      <dgm:spPr/>
      <dgm:t>
        <a:bodyPr/>
        <a:lstStyle/>
        <a:p>
          <a:endParaRPr lang="en-IN"/>
        </a:p>
      </dgm:t>
    </dgm:pt>
    <dgm:pt modelId="{BFB99FD4-8D48-4D52-B0B9-DFECEB4CE219}">
      <dgm:prSet/>
      <dgm:spPr/>
      <dgm:t>
        <a:bodyPr/>
        <a:lstStyle/>
        <a:p>
          <a:r>
            <a:rPr lang="en-IN" dirty="0" smtClean="0"/>
            <a:t>Date</a:t>
          </a:r>
          <a:endParaRPr lang="en-IN" dirty="0"/>
        </a:p>
      </dgm:t>
    </dgm:pt>
    <dgm:pt modelId="{CD02FF36-CD0B-4C46-84D9-6F0F4A82AFE1}" type="parTrans" cxnId="{779240A7-6CB0-4186-9B4F-913BF9B54BB8}">
      <dgm:prSet/>
      <dgm:spPr/>
      <dgm:t>
        <a:bodyPr/>
        <a:lstStyle/>
        <a:p>
          <a:endParaRPr lang="en-IN"/>
        </a:p>
      </dgm:t>
    </dgm:pt>
    <dgm:pt modelId="{C9FBF2F8-52E3-46A1-B410-15D76E8C60A5}" type="sibTrans" cxnId="{779240A7-6CB0-4186-9B4F-913BF9B54BB8}">
      <dgm:prSet/>
      <dgm:spPr/>
      <dgm:t>
        <a:bodyPr/>
        <a:lstStyle/>
        <a:p>
          <a:endParaRPr lang="en-IN"/>
        </a:p>
      </dgm:t>
    </dgm:pt>
    <dgm:pt modelId="{DB2F37A4-F8F3-4FEB-8B41-DB6DE03A0353}">
      <dgm:prSet/>
      <dgm:spPr/>
      <dgm:t>
        <a:bodyPr/>
        <a:lstStyle/>
        <a:p>
          <a:r>
            <a:rPr lang="en-IN" dirty="0" smtClean="0"/>
            <a:t>LinkedIn </a:t>
          </a:r>
          <a:r>
            <a:rPr lang="en-IN" dirty="0" smtClean="0"/>
            <a:t>activity</a:t>
          </a:r>
          <a:endParaRPr lang="en-IN" dirty="0"/>
        </a:p>
      </dgm:t>
    </dgm:pt>
    <dgm:pt modelId="{95C55CE6-4638-4D9E-96A6-2406394DAACF}" type="parTrans" cxnId="{1F2FF22F-627A-4580-AC9C-7DE1434CFAB4}">
      <dgm:prSet/>
      <dgm:spPr/>
      <dgm:t>
        <a:bodyPr/>
        <a:lstStyle/>
        <a:p>
          <a:endParaRPr lang="en-IN"/>
        </a:p>
      </dgm:t>
    </dgm:pt>
    <dgm:pt modelId="{237BC8B6-1CC8-4C31-A588-21F4FA6F83B5}" type="sibTrans" cxnId="{1F2FF22F-627A-4580-AC9C-7DE1434CFAB4}">
      <dgm:prSet/>
      <dgm:spPr/>
      <dgm:t>
        <a:bodyPr/>
        <a:lstStyle/>
        <a:p>
          <a:endParaRPr lang="en-IN"/>
        </a:p>
      </dgm:t>
    </dgm:pt>
    <dgm:pt modelId="{E1F5F6F1-5C8B-4B4C-AD26-CCDF772590C9}">
      <dgm:prSet/>
      <dgm:spPr/>
      <dgm:t>
        <a:bodyPr/>
        <a:lstStyle/>
        <a:p>
          <a:r>
            <a:rPr lang="en-IN" dirty="0" smtClean="0"/>
            <a:t>LinkedIn count</a:t>
          </a:r>
          <a:endParaRPr lang="en-IN" dirty="0"/>
        </a:p>
      </dgm:t>
    </dgm:pt>
    <dgm:pt modelId="{555A34B9-86E5-4BFF-8EA2-85552D3BFE13}" type="parTrans" cxnId="{73CEBF2B-4634-40C7-BEB8-14B3DE74969B}">
      <dgm:prSet/>
      <dgm:spPr/>
      <dgm:t>
        <a:bodyPr/>
        <a:lstStyle/>
        <a:p>
          <a:endParaRPr lang="en-IN"/>
        </a:p>
      </dgm:t>
    </dgm:pt>
    <dgm:pt modelId="{E4257424-BC64-4E97-8972-38E014CD9C97}" type="sibTrans" cxnId="{73CEBF2B-4634-40C7-BEB8-14B3DE74969B}">
      <dgm:prSet/>
      <dgm:spPr/>
      <dgm:t>
        <a:bodyPr/>
        <a:lstStyle/>
        <a:p>
          <a:endParaRPr lang="en-IN"/>
        </a:p>
      </dgm:t>
    </dgm:pt>
    <dgm:pt modelId="{90B3D7D8-3C65-445A-98B3-4FA06C3DAAAC}">
      <dgm:prSet/>
      <dgm:spPr/>
      <dgm:t>
        <a:bodyPr/>
        <a:lstStyle/>
        <a:p>
          <a:r>
            <a:rPr lang="en-IN" dirty="0" smtClean="0"/>
            <a:t>Date</a:t>
          </a:r>
          <a:endParaRPr lang="en-IN" dirty="0"/>
        </a:p>
      </dgm:t>
    </dgm:pt>
    <dgm:pt modelId="{3D895A2B-E865-4CC1-9B9F-1485D77A132D}" type="parTrans" cxnId="{116BCFDF-5B79-4F05-B4AB-284F3CD0130C}">
      <dgm:prSet/>
      <dgm:spPr/>
      <dgm:t>
        <a:bodyPr/>
        <a:lstStyle/>
        <a:p>
          <a:endParaRPr lang="en-IN"/>
        </a:p>
      </dgm:t>
    </dgm:pt>
    <dgm:pt modelId="{6996476F-4425-4BB3-9EAF-DCADC9A41D02}" type="sibTrans" cxnId="{116BCFDF-5B79-4F05-B4AB-284F3CD0130C}">
      <dgm:prSet/>
      <dgm:spPr/>
      <dgm:t>
        <a:bodyPr/>
        <a:lstStyle/>
        <a:p>
          <a:endParaRPr lang="en-IN"/>
        </a:p>
      </dgm:t>
    </dgm:pt>
    <dgm:pt modelId="{1F45EACA-88E7-42F9-8B94-05B07F932191}">
      <dgm:prSet/>
      <dgm:spPr/>
      <dgm:t>
        <a:bodyPr/>
        <a:lstStyle/>
        <a:p>
          <a:r>
            <a:rPr lang="en-IN" dirty="0" smtClean="0"/>
            <a:t>Facebook activity</a:t>
          </a:r>
          <a:endParaRPr lang="en-IN" dirty="0"/>
        </a:p>
      </dgm:t>
    </dgm:pt>
    <dgm:pt modelId="{74460C6F-9F42-410D-B675-8425BA14BB0A}" type="parTrans" cxnId="{AB8CA9A9-9DCB-4F99-A8C3-B19A0CDE9D6B}">
      <dgm:prSet/>
      <dgm:spPr/>
      <dgm:t>
        <a:bodyPr/>
        <a:lstStyle/>
        <a:p>
          <a:endParaRPr lang="en-IN"/>
        </a:p>
      </dgm:t>
    </dgm:pt>
    <dgm:pt modelId="{5025E859-1450-4B40-A732-9F96F5A63100}" type="sibTrans" cxnId="{AB8CA9A9-9DCB-4F99-A8C3-B19A0CDE9D6B}">
      <dgm:prSet/>
      <dgm:spPr/>
      <dgm:t>
        <a:bodyPr/>
        <a:lstStyle/>
        <a:p>
          <a:endParaRPr lang="en-IN"/>
        </a:p>
      </dgm:t>
    </dgm:pt>
    <dgm:pt modelId="{98B9DCE4-5D8F-489F-9C67-CA4DF219EB75}">
      <dgm:prSet/>
      <dgm:spPr/>
      <dgm:t>
        <a:bodyPr/>
        <a:lstStyle/>
        <a:p>
          <a:r>
            <a:rPr lang="en-IN" smtClean="0"/>
            <a:t>Facebook_count</a:t>
          </a:r>
          <a:endParaRPr lang="en-IN" dirty="0"/>
        </a:p>
      </dgm:t>
    </dgm:pt>
    <dgm:pt modelId="{16E561A3-238F-4C89-8A89-D75AB10873C5}" type="parTrans" cxnId="{93967924-8069-4D53-B2DC-11FC4AC2D1F6}">
      <dgm:prSet/>
      <dgm:spPr/>
      <dgm:t>
        <a:bodyPr/>
        <a:lstStyle/>
        <a:p>
          <a:endParaRPr lang="en-IN"/>
        </a:p>
      </dgm:t>
    </dgm:pt>
    <dgm:pt modelId="{8F719AA1-F041-4710-BB66-6A07BE627E49}" type="sibTrans" cxnId="{93967924-8069-4D53-B2DC-11FC4AC2D1F6}">
      <dgm:prSet/>
      <dgm:spPr/>
      <dgm:t>
        <a:bodyPr/>
        <a:lstStyle/>
        <a:p>
          <a:endParaRPr lang="en-IN"/>
        </a:p>
      </dgm:t>
    </dgm:pt>
    <dgm:pt modelId="{38ECAAF9-289C-4248-A96B-41B89482B026}">
      <dgm:prSet/>
      <dgm:spPr/>
      <dgm:t>
        <a:bodyPr/>
        <a:lstStyle/>
        <a:p>
          <a:r>
            <a:rPr lang="en-IN" dirty="0" smtClean="0"/>
            <a:t>Google Analytics</a:t>
          </a:r>
          <a:endParaRPr lang="en-IN" dirty="0"/>
        </a:p>
      </dgm:t>
    </dgm:pt>
    <dgm:pt modelId="{55EB0C26-9113-4068-95E6-C60AFA5E51BF}" type="parTrans" cxnId="{EFFAB7A0-D0E6-493E-9669-5E7A3BE8208C}">
      <dgm:prSet/>
      <dgm:spPr/>
      <dgm:t>
        <a:bodyPr/>
        <a:lstStyle/>
        <a:p>
          <a:endParaRPr lang="en-IN"/>
        </a:p>
      </dgm:t>
    </dgm:pt>
    <dgm:pt modelId="{6B1D4DF7-92B5-4B76-8E18-EB0C6183E047}" type="sibTrans" cxnId="{EFFAB7A0-D0E6-493E-9669-5E7A3BE8208C}">
      <dgm:prSet/>
      <dgm:spPr/>
      <dgm:t>
        <a:bodyPr/>
        <a:lstStyle/>
        <a:p>
          <a:endParaRPr lang="en-IN"/>
        </a:p>
      </dgm:t>
    </dgm:pt>
    <dgm:pt modelId="{F7F089ED-201B-44EF-9478-189CF994595E}">
      <dgm:prSet/>
      <dgm:spPr/>
      <dgm:t>
        <a:bodyPr/>
        <a:lstStyle/>
        <a:p>
          <a:r>
            <a:rPr lang="en-IN" dirty="0" smtClean="0"/>
            <a:t>Date</a:t>
          </a:r>
          <a:endParaRPr lang="en-IN" dirty="0"/>
        </a:p>
      </dgm:t>
    </dgm:pt>
    <dgm:pt modelId="{8A48C423-E564-492E-B979-D68B38EB4007}" type="parTrans" cxnId="{C002EF53-F9D3-4E26-8E33-C99B6EEC137F}">
      <dgm:prSet/>
      <dgm:spPr/>
      <dgm:t>
        <a:bodyPr/>
        <a:lstStyle/>
        <a:p>
          <a:endParaRPr lang="en-IN"/>
        </a:p>
      </dgm:t>
    </dgm:pt>
    <dgm:pt modelId="{59EB54CE-918F-4A67-AFCC-D5B4058D920C}" type="sibTrans" cxnId="{C002EF53-F9D3-4E26-8E33-C99B6EEC137F}">
      <dgm:prSet/>
      <dgm:spPr/>
      <dgm:t>
        <a:bodyPr/>
        <a:lstStyle/>
        <a:p>
          <a:endParaRPr lang="en-IN"/>
        </a:p>
      </dgm:t>
    </dgm:pt>
    <dgm:pt modelId="{92E4D501-7308-4977-BE77-F901B6C84DF3}">
      <dgm:prSet/>
      <dgm:spPr/>
      <dgm:t>
        <a:bodyPr/>
        <a:lstStyle/>
        <a:p>
          <a:r>
            <a:rPr lang="en-IN" dirty="0" smtClean="0"/>
            <a:t>Page </a:t>
          </a:r>
          <a:r>
            <a:rPr lang="en-IN" dirty="0" smtClean="0"/>
            <a:t>views</a:t>
          </a:r>
          <a:endParaRPr lang="en-IN" dirty="0"/>
        </a:p>
      </dgm:t>
    </dgm:pt>
    <dgm:pt modelId="{5309A229-A6A6-4315-AC8A-541CE171B830}" type="parTrans" cxnId="{B867F146-4AEE-47A7-B2B3-D098911860A8}">
      <dgm:prSet/>
      <dgm:spPr/>
      <dgm:t>
        <a:bodyPr/>
        <a:lstStyle/>
        <a:p>
          <a:endParaRPr lang="en-IN"/>
        </a:p>
      </dgm:t>
    </dgm:pt>
    <dgm:pt modelId="{97A568A5-C693-4B75-BBBE-105A779C1106}" type="sibTrans" cxnId="{B867F146-4AEE-47A7-B2B3-D098911860A8}">
      <dgm:prSet/>
      <dgm:spPr/>
      <dgm:t>
        <a:bodyPr/>
        <a:lstStyle/>
        <a:p>
          <a:endParaRPr lang="en-IN"/>
        </a:p>
      </dgm:t>
    </dgm:pt>
    <dgm:pt modelId="{AA39A4A8-53DA-482D-AF8E-EFBA88595100}" type="pres">
      <dgm:prSet presAssocID="{A6B251EF-1DC0-40C7-B13C-469FC02EEE3B}" presName="Name0" presStyleCnt="0">
        <dgm:presLayoutVars>
          <dgm:dir/>
          <dgm:animLvl val="lvl"/>
          <dgm:resizeHandles val="exact"/>
        </dgm:presLayoutVars>
      </dgm:prSet>
      <dgm:spPr/>
      <dgm:t>
        <a:bodyPr/>
        <a:lstStyle/>
        <a:p>
          <a:endParaRPr lang="en-IN"/>
        </a:p>
      </dgm:t>
    </dgm:pt>
    <dgm:pt modelId="{BCB8041C-1C2D-4612-A4AA-0C5E026C7338}" type="pres">
      <dgm:prSet presAssocID="{351844E8-69F8-4D77-9F70-9BF1318869A7}" presName="composite" presStyleCnt="0"/>
      <dgm:spPr/>
    </dgm:pt>
    <dgm:pt modelId="{A19F6099-289D-417C-A474-8C485F84ABFE}" type="pres">
      <dgm:prSet presAssocID="{351844E8-69F8-4D77-9F70-9BF1318869A7}" presName="parTx" presStyleLbl="alignNode1" presStyleIdx="0" presStyleCnt="6" custLinFactX="20465" custLinFactY="-111174" custLinFactNeighborX="100000" custLinFactNeighborY="-200000">
        <dgm:presLayoutVars>
          <dgm:chMax val="0"/>
          <dgm:chPref val="0"/>
          <dgm:bulletEnabled val="1"/>
        </dgm:presLayoutVars>
      </dgm:prSet>
      <dgm:spPr/>
      <dgm:t>
        <a:bodyPr/>
        <a:lstStyle/>
        <a:p>
          <a:endParaRPr lang="en-IN"/>
        </a:p>
      </dgm:t>
    </dgm:pt>
    <dgm:pt modelId="{33884F33-0D0E-49F7-8397-8E1FF57542EE}" type="pres">
      <dgm:prSet presAssocID="{351844E8-69F8-4D77-9F70-9BF1318869A7}" presName="desTx" presStyleLbl="alignAccFollowNode1" presStyleIdx="0" presStyleCnt="6" custLinFactX="20465" custLinFactNeighborX="100000" custLinFactNeighborY="-91302">
        <dgm:presLayoutVars>
          <dgm:bulletEnabled val="1"/>
        </dgm:presLayoutVars>
      </dgm:prSet>
      <dgm:spPr/>
      <dgm:t>
        <a:bodyPr/>
        <a:lstStyle/>
        <a:p>
          <a:endParaRPr lang="en-IN"/>
        </a:p>
      </dgm:t>
    </dgm:pt>
    <dgm:pt modelId="{29927FE1-B645-4720-94EE-7A8C73528500}" type="pres">
      <dgm:prSet presAssocID="{32925E82-B313-407D-805E-D6A871DBA0CD}" presName="space" presStyleCnt="0"/>
      <dgm:spPr/>
    </dgm:pt>
    <dgm:pt modelId="{EC57013B-DD1D-4F10-A4F6-D6CB62EB92B8}" type="pres">
      <dgm:prSet presAssocID="{2E12D6E3-FDAB-4677-B578-961A43D711E4}" presName="composite" presStyleCnt="0"/>
      <dgm:spPr/>
    </dgm:pt>
    <dgm:pt modelId="{88EA6D3A-BC07-4917-A802-3D7648CFBF55}" type="pres">
      <dgm:prSet presAssocID="{2E12D6E3-FDAB-4677-B578-961A43D711E4}" presName="parTx" presStyleLbl="alignNode1" presStyleIdx="1" presStyleCnt="6" custLinFactX="20465" custLinFactY="-111174" custLinFactNeighborX="100000" custLinFactNeighborY="-200000">
        <dgm:presLayoutVars>
          <dgm:chMax val="0"/>
          <dgm:chPref val="0"/>
          <dgm:bulletEnabled val="1"/>
        </dgm:presLayoutVars>
      </dgm:prSet>
      <dgm:spPr/>
      <dgm:t>
        <a:bodyPr/>
        <a:lstStyle/>
        <a:p>
          <a:endParaRPr lang="en-IN"/>
        </a:p>
      </dgm:t>
    </dgm:pt>
    <dgm:pt modelId="{7310D5DE-9A6E-4F6C-8919-E48E113BB951}" type="pres">
      <dgm:prSet presAssocID="{2E12D6E3-FDAB-4677-B578-961A43D711E4}" presName="desTx" presStyleLbl="alignAccFollowNode1" presStyleIdx="1" presStyleCnt="6" custLinFactX="20465" custLinFactNeighborX="100000" custLinFactNeighborY="-91302">
        <dgm:presLayoutVars>
          <dgm:bulletEnabled val="1"/>
        </dgm:presLayoutVars>
      </dgm:prSet>
      <dgm:spPr/>
      <dgm:t>
        <a:bodyPr/>
        <a:lstStyle/>
        <a:p>
          <a:endParaRPr lang="en-IN"/>
        </a:p>
      </dgm:t>
    </dgm:pt>
    <dgm:pt modelId="{0AD60230-F52F-4FD2-87D7-D8579B0044EF}" type="pres">
      <dgm:prSet presAssocID="{39FFF4DC-860D-4B4C-B1F5-6E42A4D82727}" presName="space" presStyleCnt="0"/>
      <dgm:spPr/>
    </dgm:pt>
    <dgm:pt modelId="{8A0A2A93-F72B-40AF-988A-670EEC5484FD}" type="pres">
      <dgm:prSet presAssocID="{607E0824-CAD6-4D89-8DE9-0118BEF7A497}" presName="composite" presStyleCnt="0"/>
      <dgm:spPr/>
    </dgm:pt>
    <dgm:pt modelId="{D3A568B8-33EF-4EED-84C3-A16FD6F83B56}" type="pres">
      <dgm:prSet presAssocID="{607E0824-CAD6-4D89-8DE9-0118BEF7A497}" presName="parTx" presStyleLbl="alignNode1" presStyleIdx="2" presStyleCnt="6" custLinFactX="20465" custLinFactY="-111174" custLinFactNeighborX="100000" custLinFactNeighborY="-200000">
        <dgm:presLayoutVars>
          <dgm:chMax val="0"/>
          <dgm:chPref val="0"/>
          <dgm:bulletEnabled val="1"/>
        </dgm:presLayoutVars>
      </dgm:prSet>
      <dgm:spPr/>
      <dgm:t>
        <a:bodyPr/>
        <a:lstStyle/>
        <a:p>
          <a:endParaRPr lang="en-IN"/>
        </a:p>
      </dgm:t>
    </dgm:pt>
    <dgm:pt modelId="{F23EEDE5-FF84-43AA-B5C6-78B3649A36A2}" type="pres">
      <dgm:prSet presAssocID="{607E0824-CAD6-4D89-8DE9-0118BEF7A497}" presName="desTx" presStyleLbl="alignAccFollowNode1" presStyleIdx="2" presStyleCnt="6" custLinFactX="20465" custLinFactNeighborX="100000" custLinFactNeighborY="-91302">
        <dgm:presLayoutVars>
          <dgm:bulletEnabled val="1"/>
        </dgm:presLayoutVars>
      </dgm:prSet>
      <dgm:spPr/>
      <dgm:t>
        <a:bodyPr/>
        <a:lstStyle/>
        <a:p>
          <a:endParaRPr lang="en-IN"/>
        </a:p>
      </dgm:t>
    </dgm:pt>
    <dgm:pt modelId="{ECBB87CC-9E71-42CB-BA4E-742207584C7C}" type="pres">
      <dgm:prSet presAssocID="{08F94E06-F187-4EF4-8CC1-1692646C97BB}" presName="space" presStyleCnt="0"/>
      <dgm:spPr/>
    </dgm:pt>
    <dgm:pt modelId="{975FFF42-E128-41E4-8C08-31AB499D7331}" type="pres">
      <dgm:prSet presAssocID="{F3F29F2C-11A7-4689-BEA5-D91DF11B375B}" presName="composite" presStyleCnt="0"/>
      <dgm:spPr/>
    </dgm:pt>
    <dgm:pt modelId="{0724E655-F425-4447-BB29-B0CAA012690C}" type="pres">
      <dgm:prSet presAssocID="{F3F29F2C-11A7-4689-BEA5-D91DF11B375B}" presName="parTx" presStyleLbl="alignNode1" presStyleIdx="3" presStyleCnt="6" custLinFactX="-100000" custLinFactY="84818" custLinFactNeighborX="-123376" custLinFactNeighborY="100000">
        <dgm:presLayoutVars>
          <dgm:chMax val="0"/>
          <dgm:chPref val="0"/>
          <dgm:bulletEnabled val="1"/>
        </dgm:presLayoutVars>
      </dgm:prSet>
      <dgm:spPr/>
      <dgm:t>
        <a:bodyPr/>
        <a:lstStyle/>
        <a:p>
          <a:endParaRPr lang="en-IN"/>
        </a:p>
      </dgm:t>
    </dgm:pt>
    <dgm:pt modelId="{48D1A3E7-ACA8-41FC-A7A4-95AFA60C5EE9}" type="pres">
      <dgm:prSet presAssocID="{F3F29F2C-11A7-4689-BEA5-D91DF11B375B}" presName="desTx" presStyleLbl="alignAccFollowNode1" presStyleIdx="3" presStyleCnt="6" custLinFactX="-100000" custLinFactNeighborX="-123376" custLinFactNeighborY="54049">
        <dgm:presLayoutVars>
          <dgm:bulletEnabled val="1"/>
        </dgm:presLayoutVars>
      </dgm:prSet>
      <dgm:spPr/>
      <dgm:t>
        <a:bodyPr/>
        <a:lstStyle/>
        <a:p>
          <a:endParaRPr lang="en-IN"/>
        </a:p>
      </dgm:t>
    </dgm:pt>
    <dgm:pt modelId="{65583A83-3824-4679-B2BC-2F8F191BDE0E}" type="pres">
      <dgm:prSet presAssocID="{B928D430-B1B4-4E59-8B9D-8A354010FCA8}" presName="space" presStyleCnt="0"/>
      <dgm:spPr/>
    </dgm:pt>
    <dgm:pt modelId="{227D7A02-18B9-4607-9639-FA8F754226AA}" type="pres">
      <dgm:prSet presAssocID="{365844EB-0565-4F52-9630-02FD2ED90749}" presName="composite" presStyleCnt="0"/>
      <dgm:spPr/>
    </dgm:pt>
    <dgm:pt modelId="{FF8EA5C9-09CA-4215-B120-EEF0689124D5}" type="pres">
      <dgm:prSet presAssocID="{365844EB-0565-4F52-9630-02FD2ED90749}" presName="parTx" presStyleLbl="alignNode1" presStyleIdx="4" presStyleCnt="6" custLinFactX="-100000" custLinFactY="84819" custLinFactNeighborX="-119138" custLinFactNeighborY="100000">
        <dgm:presLayoutVars>
          <dgm:chMax val="0"/>
          <dgm:chPref val="0"/>
          <dgm:bulletEnabled val="1"/>
        </dgm:presLayoutVars>
      </dgm:prSet>
      <dgm:spPr/>
      <dgm:t>
        <a:bodyPr/>
        <a:lstStyle/>
        <a:p>
          <a:endParaRPr lang="en-IN"/>
        </a:p>
      </dgm:t>
    </dgm:pt>
    <dgm:pt modelId="{785E1D06-E2E6-445A-8998-C4736D098AE4}" type="pres">
      <dgm:prSet presAssocID="{365844EB-0565-4F52-9630-02FD2ED90749}" presName="desTx" presStyleLbl="alignAccFollowNode1" presStyleIdx="4" presStyleCnt="6" custLinFactX="-100000" custLinFactNeighborX="-119138" custLinFactNeighborY="54228">
        <dgm:presLayoutVars>
          <dgm:bulletEnabled val="1"/>
        </dgm:presLayoutVars>
      </dgm:prSet>
      <dgm:spPr/>
      <dgm:t>
        <a:bodyPr/>
        <a:lstStyle/>
        <a:p>
          <a:endParaRPr lang="en-IN"/>
        </a:p>
      </dgm:t>
    </dgm:pt>
    <dgm:pt modelId="{5178CDA7-8C75-4EF6-AD01-BD8001488F61}" type="pres">
      <dgm:prSet presAssocID="{EB88F2E6-A0FF-4325-B20B-BDFA66A535A6}" presName="space" presStyleCnt="0"/>
      <dgm:spPr/>
    </dgm:pt>
    <dgm:pt modelId="{5712F814-4EA1-44D0-A32A-CA4314C9CB33}" type="pres">
      <dgm:prSet presAssocID="{38ECAAF9-289C-4248-A96B-41B89482B026}" presName="composite" presStyleCnt="0"/>
      <dgm:spPr/>
    </dgm:pt>
    <dgm:pt modelId="{8E088976-BB55-4C4F-9C8A-B4FF8A71DC24}" type="pres">
      <dgm:prSet presAssocID="{38ECAAF9-289C-4248-A96B-41B89482B026}" presName="parTx" presStyleLbl="alignNode1" presStyleIdx="5" presStyleCnt="6" custLinFactX="-100000" custLinFactY="86010" custLinFactNeighborX="-122811" custLinFactNeighborY="100000">
        <dgm:presLayoutVars>
          <dgm:chMax val="0"/>
          <dgm:chPref val="0"/>
          <dgm:bulletEnabled val="1"/>
        </dgm:presLayoutVars>
      </dgm:prSet>
      <dgm:spPr/>
      <dgm:t>
        <a:bodyPr/>
        <a:lstStyle/>
        <a:p>
          <a:endParaRPr lang="en-IN"/>
        </a:p>
      </dgm:t>
    </dgm:pt>
    <dgm:pt modelId="{B8E94620-66A7-40E0-97D5-928B64C107C3}" type="pres">
      <dgm:prSet presAssocID="{38ECAAF9-289C-4248-A96B-41B89482B026}" presName="desTx" presStyleLbl="alignAccFollowNode1" presStyleIdx="5" presStyleCnt="6" custLinFactX="-100000" custLinFactNeighborX="-122811" custLinFactNeighborY="51357">
        <dgm:presLayoutVars>
          <dgm:bulletEnabled val="1"/>
        </dgm:presLayoutVars>
      </dgm:prSet>
      <dgm:spPr/>
      <dgm:t>
        <a:bodyPr/>
        <a:lstStyle/>
        <a:p>
          <a:endParaRPr lang="en-IN"/>
        </a:p>
      </dgm:t>
    </dgm:pt>
  </dgm:ptLst>
  <dgm:cxnLst>
    <dgm:cxn modelId="{9F937E4D-29AE-483F-99C9-6E1DDC6D8458}" type="presOf" srcId="{2E12D6E3-FDAB-4677-B578-961A43D711E4}" destId="{88EA6D3A-BC07-4917-A802-3D7648CFBF55}" srcOrd="0" destOrd="0" presId="urn:microsoft.com/office/officeart/2005/8/layout/hList1"/>
    <dgm:cxn modelId="{FAA0D91C-1466-4E69-9D58-39583CC3E887}" srcId="{2E12D6E3-FDAB-4677-B578-961A43D711E4}" destId="{41A55747-02D3-46C6-BCE0-C1B787FB5056}" srcOrd="1" destOrd="0" parTransId="{58405151-2F99-44B4-820D-C6525E8D12E1}" sibTransId="{49D0C157-2DA8-4918-9282-ED04B1595315}"/>
    <dgm:cxn modelId="{FA4D3640-1457-4AEB-881C-4F30B771069E}" srcId="{2E12D6E3-FDAB-4677-B578-961A43D711E4}" destId="{7A3C187A-673F-47CC-A7EC-9DA1CD521DC1}" srcOrd="4" destOrd="0" parTransId="{3A8E25A4-15FF-4F4F-855A-3400F9482622}" sibTransId="{5F364979-14A1-43E8-9855-1454E5C84BF6}"/>
    <dgm:cxn modelId="{1F2FF22F-627A-4580-AC9C-7DE1434CFAB4}" srcId="{F3F29F2C-11A7-4689-BEA5-D91DF11B375B}" destId="{DB2F37A4-F8F3-4FEB-8B41-DB6DE03A0353}" srcOrd="1" destOrd="0" parTransId="{95C55CE6-4638-4D9E-96A6-2406394DAACF}" sibTransId="{237BC8B6-1CC8-4C31-A588-21F4FA6F83B5}"/>
    <dgm:cxn modelId="{908622FA-D3F5-4E91-A4EB-98A05F922896}" type="presOf" srcId="{6AECEAFB-6B75-4E2C-826A-87069E57C2F9}" destId="{7310D5DE-9A6E-4F6C-8919-E48E113BB951}" srcOrd="0" destOrd="3" presId="urn:microsoft.com/office/officeart/2005/8/layout/hList1"/>
    <dgm:cxn modelId="{2D5F1578-9550-413A-BBFC-BB2DC3F4D3B4}" type="presOf" srcId="{7A3C187A-673F-47CC-A7EC-9DA1CD521DC1}" destId="{7310D5DE-9A6E-4F6C-8919-E48E113BB951}" srcOrd="0" destOrd="4" presId="urn:microsoft.com/office/officeart/2005/8/layout/hList1"/>
    <dgm:cxn modelId="{7A75F707-C5B5-4302-80BF-DFD4FFC6D071}" srcId="{A6B251EF-1DC0-40C7-B13C-469FC02EEE3B}" destId="{2E12D6E3-FDAB-4677-B578-961A43D711E4}" srcOrd="1" destOrd="0" parTransId="{959F87C0-3A8C-43B4-B038-A0F1A97868DE}" sibTransId="{39FFF4DC-860D-4B4C-B1F5-6E42A4D82727}"/>
    <dgm:cxn modelId="{F098F739-9D8C-4FDC-BF7F-B32B88C410EA}" type="presOf" srcId="{54B85A1A-6B18-48D2-BACB-0EF6BC924608}" destId="{F23EEDE5-FF84-43AA-B5C6-78B3649A36A2}" srcOrd="0" destOrd="2" presId="urn:microsoft.com/office/officeart/2005/8/layout/hList1"/>
    <dgm:cxn modelId="{A9CC15E8-6320-4CC4-845B-CB16E17FF388}" type="presOf" srcId="{15ECC137-B53B-426F-A0ED-340AA529C189}" destId="{F23EEDE5-FF84-43AA-B5C6-78B3649A36A2}" srcOrd="0" destOrd="0" presId="urn:microsoft.com/office/officeart/2005/8/layout/hList1"/>
    <dgm:cxn modelId="{55B0F52B-61CC-445C-849B-7F5157101FDF}" type="presOf" srcId="{98B9DCE4-5D8F-489F-9C67-CA4DF219EB75}" destId="{785E1D06-E2E6-445A-8998-C4736D098AE4}" srcOrd="0" destOrd="2" presId="urn:microsoft.com/office/officeart/2005/8/layout/hList1"/>
    <dgm:cxn modelId="{D6068F6E-6827-4780-9B7E-F39DB9F0EB87}" srcId="{351844E8-69F8-4D77-9F70-9BF1318869A7}" destId="{24904A64-6090-4169-B41C-D36F145E96F2}" srcOrd="2" destOrd="0" parTransId="{AB9BB823-72B4-4BE2-BB7A-202741C91EFF}" sibTransId="{0E7BC945-AF8D-4FB3-AE12-1A053BD5AB10}"/>
    <dgm:cxn modelId="{EFFAB7A0-D0E6-493E-9669-5E7A3BE8208C}" srcId="{A6B251EF-1DC0-40C7-B13C-469FC02EEE3B}" destId="{38ECAAF9-289C-4248-A96B-41B89482B026}" srcOrd="5" destOrd="0" parTransId="{55EB0C26-9113-4068-95E6-C60AFA5E51BF}" sibTransId="{6B1D4DF7-92B5-4B76-8E18-EB0C6183E047}"/>
    <dgm:cxn modelId="{F6EF454C-B3DF-43D5-AD25-FB8ED6455051}" srcId="{A6B251EF-1DC0-40C7-B13C-469FC02EEE3B}" destId="{607E0824-CAD6-4D89-8DE9-0118BEF7A497}" srcOrd="2" destOrd="0" parTransId="{55D077AA-31C7-43E6-ACEF-FE522EFE31C6}" sibTransId="{08F94E06-F187-4EF4-8CC1-1692646C97BB}"/>
    <dgm:cxn modelId="{08D4A56E-EADC-4300-BB73-0577F1DFC2DE}" type="presOf" srcId="{F7F089ED-201B-44EF-9478-189CF994595E}" destId="{B8E94620-66A7-40E0-97D5-928B64C107C3}" srcOrd="0" destOrd="0" presId="urn:microsoft.com/office/officeart/2005/8/layout/hList1"/>
    <dgm:cxn modelId="{93967924-8069-4D53-B2DC-11FC4AC2D1F6}" srcId="{365844EB-0565-4F52-9630-02FD2ED90749}" destId="{98B9DCE4-5D8F-489F-9C67-CA4DF219EB75}" srcOrd="2" destOrd="0" parTransId="{16E561A3-238F-4C89-8A89-D75AB10873C5}" sibTransId="{8F719AA1-F041-4710-BB66-6A07BE627E49}"/>
    <dgm:cxn modelId="{DFA45F9F-40E7-429F-A97A-B015DFE46B02}" srcId="{351844E8-69F8-4D77-9F70-9BF1318869A7}" destId="{7553BC88-3751-4D89-B7D5-3F38BCA3DA68}" srcOrd="1" destOrd="0" parTransId="{1C77EB30-D8A9-486B-8BF2-25BA766070C3}" sibTransId="{37070636-4703-40DB-85EE-9576340CA049}"/>
    <dgm:cxn modelId="{F5199E88-3B1C-4702-BB2F-A4C69E6FDC74}" type="presOf" srcId="{1F45EACA-88E7-42F9-8B94-05B07F932191}" destId="{785E1D06-E2E6-445A-8998-C4736D098AE4}" srcOrd="0" destOrd="1" presId="urn:microsoft.com/office/officeart/2005/8/layout/hList1"/>
    <dgm:cxn modelId="{0FB74A05-3E66-4E07-B7E5-49900130BD6A}" type="presOf" srcId="{6B39ADAC-1281-4F3B-B9CD-8E8062A38493}" destId="{33884F33-0D0E-49F7-8397-8E1FF57542EE}" srcOrd="0" destOrd="4" presId="urn:microsoft.com/office/officeart/2005/8/layout/hList1"/>
    <dgm:cxn modelId="{93CAF458-4C10-4E6C-B589-DC02B377952D}" type="presOf" srcId="{607E0824-CAD6-4D89-8DE9-0118BEF7A497}" destId="{D3A568B8-33EF-4EED-84C3-A16FD6F83B56}" srcOrd="0" destOrd="0" presId="urn:microsoft.com/office/officeart/2005/8/layout/hList1"/>
    <dgm:cxn modelId="{A61C02A8-92BB-4F87-B1E2-78090C3257E9}" type="presOf" srcId="{DB2F37A4-F8F3-4FEB-8B41-DB6DE03A0353}" destId="{48D1A3E7-ACA8-41FC-A7A4-95AFA60C5EE9}" srcOrd="0" destOrd="1" presId="urn:microsoft.com/office/officeart/2005/8/layout/hList1"/>
    <dgm:cxn modelId="{07DB40C1-700F-417F-868A-289657A387F6}" srcId="{A6B251EF-1DC0-40C7-B13C-469FC02EEE3B}" destId="{351844E8-69F8-4D77-9F70-9BF1318869A7}" srcOrd="0" destOrd="0" parTransId="{C9318EB0-3131-4F16-B698-09499FE28084}" sibTransId="{32925E82-B313-407D-805E-D6A871DBA0CD}"/>
    <dgm:cxn modelId="{BB7C9E73-E71C-4CFD-AAB7-DE65B8BA4136}" type="presOf" srcId="{365844EB-0565-4F52-9630-02FD2ED90749}" destId="{FF8EA5C9-09CA-4215-B120-EEF0689124D5}" srcOrd="0" destOrd="0" presId="urn:microsoft.com/office/officeart/2005/8/layout/hList1"/>
    <dgm:cxn modelId="{AB8CA9A9-9DCB-4F99-A8C3-B19A0CDE9D6B}" srcId="{365844EB-0565-4F52-9630-02FD2ED90749}" destId="{1F45EACA-88E7-42F9-8B94-05B07F932191}" srcOrd="1" destOrd="0" parTransId="{74460C6F-9F42-410D-B675-8425BA14BB0A}" sibTransId="{5025E859-1450-4B40-A732-9F96F5A63100}"/>
    <dgm:cxn modelId="{87B95676-D98D-4A6E-90C8-F8F7F2F16536}" type="presOf" srcId="{90B3D7D8-3C65-445A-98B3-4FA06C3DAAAC}" destId="{785E1D06-E2E6-445A-8998-C4736D098AE4}" srcOrd="0" destOrd="0" presId="urn:microsoft.com/office/officeart/2005/8/layout/hList1"/>
    <dgm:cxn modelId="{314043B9-7925-4E6D-ADE1-1E0C344164E7}" type="presOf" srcId="{4DC6E211-D551-448E-B42A-305476CF7BEF}" destId="{33884F33-0D0E-49F7-8397-8E1FF57542EE}" srcOrd="0" destOrd="0" presId="urn:microsoft.com/office/officeart/2005/8/layout/hList1"/>
    <dgm:cxn modelId="{116BCFDF-5B79-4F05-B4AB-284F3CD0130C}" srcId="{365844EB-0565-4F52-9630-02FD2ED90749}" destId="{90B3D7D8-3C65-445A-98B3-4FA06C3DAAAC}" srcOrd="0" destOrd="0" parTransId="{3D895A2B-E865-4CC1-9B9F-1485D77A132D}" sibTransId="{6996476F-4425-4BB3-9EAF-DCADC9A41D02}"/>
    <dgm:cxn modelId="{662888AB-DC11-4B49-B37F-73837A966724}" type="presOf" srcId="{F3F29F2C-11A7-4689-BEA5-D91DF11B375B}" destId="{0724E655-F425-4447-BB29-B0CAA012690C}" srcOrd="0" destOrd="0" presId="urn:microsoft.com/office/officeart/2005/8/layout/hList1"/>
    <dgm:cxn modelId="{0B4DE3FA-1664-4D51-BAB7-8C2221ADCC67}" type="presOf" srcId="{C31ED7CF-04A7-4118-AEE1-1880FE6C413D}" destId="{F23EEDE5-FF84-43AA-B5C6-78B3649A36A2}" srcOrd="0" destOrd="1" presId="urn:microsoft.com/office/officeart/2005/8/layout/hList1"/>
    <dgm:cxn modelId="{7E352523-FC8F-413D-91A1-7B4F948AC6C2}" type="presOf" srcId="{7553BC88-3751-4D89-B7D5-3F38BCA3DA68}" destId="{33884F33-0D0E-49F7-8397-8E1FF57542EE}" srcOrd="0" destOrd="1" presId="urn:microsoft.com/office/officeart/2005/8/layout/hList1"/>
    <dgm:cxn modelId="{CD13FE80-90CB-4F7F-8C63-9A531BCAF078}" type="presOf" srcId="{41A55747-02D3-46C6-BCE0-C1B787FB5056}" destId="{7310D5DE-9A6E-4F6C-8919-E48E113BB951}" srcOrd="0" destOrd="1" presId="urn:microsoft.com/office/officeart/2005/8/layout/hList1"/>
    <dgm:cxn modelId="{BA9EFE32-4A9D-46C8-8C08-91779539584B}" type="presOf" srcId="{E1F5F6F1-5C8B-4B4C-AD26-CCDF772590C9}" destId="{48D1A3E7-ACA8-41FC-A7A4-95AFA60C5EE9}" srcOrd="0" destOrd="2" presId="urn:microsoft.com/office/officeart/2005/8/layout/hList1"/>
    <dgm:cxn modelId="{A5E00126-5997-423E-AF85-FE3A3AFFF7AF}" srcId="{607E0824-CAD6-4D89-8DE9-0118BEF7A497}" destId="{C31ED7CF-04A7-4118-AEE1-1880FE6C413D}" srcOrd="1" destOrd="0" parTransId="{0F74DE6A-3E62-4FD3-AD7B-D8E4A32C538B}" sibTransId="{1240128D-0337-45D1-ADF7-C619149B8DCF}"/>
    <dgm:cxn modelId="{495AD7F8-E601-46B0-B6C5-3F58C59CE584}" type="presOf" srcId="{38ECAAF9-289C-4248-A96B-41B89482B026}" destId="{8E088976-BB55-4C4F-9C8A-B4FF8A71DC24}" srcOrd="0" destOrd="0" presId="urn:microsoft.com/office/officeart/2005/8/layout/hList1"/>
    <dgm:cxn modelId="{66E51ADA-6D87-42B7-85EC-9DF8638BE8A7}" type="presOf" srcId="{F41E648E-81B8-48E5-B0B3-432F7AC650F5}" destId="{7310D5DE-9A6E-4F6C-8919-E48E113BB951}" srcOrd="0" destOrd="2" presId="urn:microsoft.com/office/officeart/2005/8/layout/hList1"/>
    <dgm:cxn modelId="{114CD27A-B42B-4A8C-AF41-FF188C64E369}" srcId="{2E12D6E3-FDAB-4677-B578-961A43D711E4}" destId="{F41E648E-81B8-48E5-B0B3-432F7AC650F5}" srcOrd="2" destOrd="0" parTransId="{B91EE451-A3E5-463B-A856-94F99CC7BC62}" sibTransId="{AD63AABC-B7B1-4B49-83A8-D7A572F7A18C}"/>
    <dgm:cxn modelId="{2B39805F-7BED-410E-BC69-0F173F063E63}" srcId="{2E12D6E3-FDAB-4677-B578-961A43D711E4}" destId="{6AECEAFB-6B75-4E2C-826A-87069E57C2F9}" srcOrd="3" destOrd="0" parTransId="{29E6BE53-4EC3-469E-BBAB-8883394BAEFE}" sibTransId="{25185047-BA6E-45E2-9D9E-B0EE13E8C1D2}"/>
    <dgm:cxn modelId="{C002EF53-F9D3-4E26-8E33-C99B6EEC137F}" srcId="{38ECAAF9-289C-4248-A96B-41B89482B026}" destId="{F7F089ED-201B-44EF-9478-189CF994595E}" srcOrd="0" destOrd="0" parTransId="{8A48C423-E564-492E-B979-D68B38EB4007}" sibTransId="{59EB54CE-918F-4A67-AFCC-D5B4058D920C}"/>
    <dgm:cxn modelId="{BEDE368D-143B-451A-8870-2074FCCBD9BA}" srcId="{607E0824-CAD6-4D89-8DE9-0118BEF7A497}" destId="{54B85A1A-6B18-48D2-BACB-0EF6BC924608}" srcOrd="2" destOrd="0" parTransId="{F415388D-B2E6-400C-B89F-59FB9AB18EB1}" sibTransId="{C4194F8D-278E-4C15-B058-D06B5255D64F}"/>
    <dgm:cxn modelId="{779240A7-6CB0-4186-9B4F-913BF9B54BB8}" srcId="{F3F29F2C-11A7-4689-BEA5-D91DF11B375B}" destId="{BFB99FD4-8D48-4D52-B0B9-DFECEB4CE219}" srcOrd="0" destOrd="0" parTransId="{CD02FF36-CD0B-4C46-84D9-6F0F4A82AFE1}" sibTransId="{C9FBF2F8-52E3-46A1-B410-15D76E8C60A5}"/>
    <dgm:cxn modelId="{2C91D59C-E816-4A22-A538-81EE42C7C7CB}" srcId="{351844E8-69F8-4D77-9F70-9BF1318869A7}" destId="{4DC6E211-D551-448E-B42A-305476CF7BEF}" srcOrd="0" destOrd="0" parTransId="{80D18087-27A8-4627-8B59-C4BDD726FC92}" sibTransId="{4A2715D3-DC30-4DFD-A8C7-4283BE40BCC3}"/>
    <dgm:cxn modelId="{02C0EAB8-99A7-4622-874D-F12F8E4AC6CF}" srcId="{2E12D6E3-FDAB-4677-B578-961A43D711E4}" destId="{819ED82F-9B43-44EC-AAB9-2784381185A5}" srcOrd="0" destOrd="0" parTransId="{93C456AB-AECF-40BD-8132-C6991D01B339}" sibTransId="{05545C82-85BB-4E62-B32F-14561B3258F5}"/>
    <dgm:cxn modelId="{EC362D52-399A-4A4A-B35A-272AF25C2A18}" type="presOf" srcId="{A6B251EF-1DC0-40C7-B13C-469FC02EEE3B}" destId="{AA39A4A8-53DA-482D-AF8E-EFBA88595100}" srcOrd="0" destOrd="0" presId="urn:microsoft.com/office/officeart/2005/8/layout/hList1"/>
    <dgm:cxn modelId="{431A6F6A-BFED-47A6-BC67-6E3960FB5BA4}" type="presOf" srcId="{819ED82F-9B43-44EC-AAB9-2784381185A5}" destId="{7310D5DE-9A6E-4F6C-8919-E48E113BB951}" srcOrd="0" destOrd="0" presId="urn:microsoft.com/office/officeart/2005/8/layout/hList1"/>
    <dgm:cxn modelId="{F95A8382-2615-4232-9F9F-2705463C9246}" type="presOf" srcId="{AB81091E-598A-425A-92BA-8D9A694B70EC}" destId="{33884F33-0D0E-49F7-8397-8E1FF57542EE}" srcOrd="0" destOrd="5" presId="urn:microsoft.com/office/officeart/2005/8/layout/hList1"/>
    <dgm:cxn modelId="{037430F8-89D9-46A7-B970-7C6A77822C93}" srcId="{607E0824-CAD6-4D89-8DE9-0118BEF7A497}" destId="{15ECC137-B53B-426F-A0ED-340AA529C189}" srcOrd="0" destOrd="0" parTransId="{B6E8F225-E3CD-4BA5-9741-F1FB4DEAC2B6}" sibTransId="{08D017CC-AA50-4BB7-B4E0-5CFE44B60976}"/>
    <dgm:cxn modelId="{8787A348-5F3B-448C-B504-B659B491EEA9}" srcId="{A6B251EF-1DC0-40C7-B13C-469FC02EEE3B}" destId="{F3F29F2C-11A7-4689-BEA5-D91DF11B375B}" srcOrd="3" destOrd="0" parTransId="{6B2D8899-ED59-4940-B4E1-4829642EC93A}" sibTransId="{B928D430-B1B4-4E59-8B9D-8A354010FCA8}"/>
    <dgm:cxn modelId="{73CEBF2B-4634-40C7-BEB8-14B3DE74969B}" srcId="{F3F29F2C-11A7-4689-BEA5-D91DF11B375B}" destId="{E1F5F6F1-5C8B-4B4C-AD26-CCDF772590C9}" srcOrd="2" destOrd="0" parTransId="{555A34B9-86E5-4BFF-8EA2-85552D3BFE13}" sibTransId="{E4257424-BC64-4E97-8972-38E014CD9C97}"/>
    <dgm:cxn modelId="{E2EF1385-3D95-4141-A1B4-68BCBEFED2BB}" type="presOf" srcId="{351844E8-69F8-4D77-9F70-9BF1318869A7}" destId="{A19F6099-289D-417C-A474-8C485F84ABFE}" srcOrd="0" destOrd="0" presId="urn:microsoft.com/office/officeart/2005/8/layout/hList1"/>
    <dgm:cxn modelId="{85610934-0637-40A3-9996-B0F38BFA6CF9}" srcId="{351844E8-69F8-4D77-9F70-9BF1318869A7}" destId="{6B39ADAC-1281-4F3B-B9CD-8E8062A38493}" srcOrd="4" destOrd="0" parTransId="{10EC39B1-5CB6-4FA6-8A13-4C61015B0CE4}" sibTransId="{0FE13401-9483-48DF-B784-D53BDA51FCC1}"/>
    <dgm:cxn modelId="{D2FB8590-3431-42FC-9B01-26980BF3D08D}" srcId="{351844E8-69F8-4D77-9F70-9BF1318869A7}" destId="{AB81091E-598A-425A-92BA-8D9A694B70EC}" srcOrd="5" destOrd="0" parTransId="{72568EA2-9667-4AFA-AA3E-F90B4ADEDA2A}" sibTransId="{2F2C4A0F-E286-41C9-BAC1-B74888CF69A0}"/>
    <dgm:cxn modelId="{AC74FD9E-FD79-4A73-A319-882EA6A1FC0D}" srcId="{A6B251EF-1DC0-40C7-B13C-469FC02EEE3B}" destId="{365844EB-0565-4F52-9630-02FD2ED90749}" srcOrd="4" destOrd="0" parTransId="{24F38672-31BB-4D14-A883-F4F7B00CEB78}" sibTransId="{EB88F2E6-A0FF-4325-B20B-BDFA66A535A6}"/>
    <dgm:cxn modelId="{FE093DE5-134B-4BD1-8AF8-B6A41B9E7E9F}" type="presOf" srcId="{BE5D14DE-8228-4714-8505-90203D08DCBD}" destId="{33884F33-0D0E-49F7-8397-8E1FF57542EE}" srcOrd="0" destOrd="3" presId="urn:microsoft.com/office/officeart/2005/8/layout/hList1"/>
    <dgm:cxn modelId="{D712C1D8-56B6-4828-A9D8-D964A2F7AA3D}" type="presOf" srcId="{92E4D501-7308-4977-BE77-F901B6C84DF3}" destId="{B8E94620-66A7-40E0-97D5-928B64C107C3}" srcOrd="0" destOrd="1" presId="urn:microsoft.com/office/officeart/2005/8/layout/hList1"/>
    <dgm:cxn modelId="{B867F146-4AEE-47A7-B2B3-D098911860A8}" srcId="{38ECAAF9-289C-4248-A96B-41B89482B026}" destId="{92E4D501-7308-4977-BE77-F901B6C84DF3}" srcOrd="1" destOrd="0" parTransId="{5309A229-A6A6-4315-AC8A-541CE171B830}" sibTransId="{97A568A5-C693-4B75-BBBE-105A779C1106}"/>
    <dgm:cxn modelId="{E574FDE3-335B-4AD2-9B6E-A38EEB1BAB82}" type="presOf" srcId="{BFB99FD4-8D48-4D52-B0B9-DFECEB4CE219}" destId="{48D1A3E7-ACA8-41FC-A7A4-95AFA60C5EE9}" srcOrd="0" destOrd="0" presId="urn:microsoft.com/office/officeart/2005/8/layout/hList1"/>
    <dgm:cxn modelId="{304F06A1-6377-4459-83E7-B0CAE41A8C43}" type="presOf" srcId="{24904A64-6090-4169-B41C-D36F145E96F2}" destId="{33884F33-0D0E-49F7-8397-8E1FF57542EE}" srcOrd="0" destOrd="2" presId="urn:microsoft.com/office/officeart/2005/8/layout/hList1"/>
    <dgm:cxn modelId="{B60B16E8-A475-474C-A561-B202DB1F495D}" srcId="{351844E8-69F8-4D77-9F70-9BF1318869A7}" destId="{BE5D14DE-8228-4714-8505-90203D08DCBD}" srcOrd="3" destOrd="0" parTransId="{E9054638-3087-4C70-9DA8-CDF5A629B8A5}" sibTransId="{AF372529-7866-4647-A724-26917D42427B}"/>
    <dgm:cxn modelId="{BC3E151F-58EF-4C1F-AD9A-2BDAEE105FD1}" type="presParOf" srcId="{AA39A4A8-53DA-482D-AF8E-EFBA88595100}" destId="{BCB8041C-1C2D-4612-A4AA-0C5E026C7338}" srcOrd="0" destOrd="0" presId="urn:microsoft.com/office/officeart/2005/8/layout/hList1"/>
    <dgm:cxn modelId="{D7CEB49F-23FF-4B74-8268-FB9775775144}" type="presParOf" srcId="{BCB8041C-1C2D-4612-A4AA-0C5E026C7338}" destId="{A19F6099-289D-417C-A474-8C485F84ABFE}" srcOrd="0" destOrd="0" presId="urn:microsoft.com/office/officeart/2005/8/layout/hList1"/>
    <dgm:cxn modelId="{124B1E8A-6600-4196-9EB6-5A08359D4502}" type="presParOf" srcId="{BCB8041C-1C2D-4612-A4AA-0C5E026C7338}" destId="{33884F33-0D0E-49F7-8397-8E1FF57542EE}" srcOrd="1" destOrd="0" presId="urn:microsoft.com/office/officeart/2005/8/layout/hList1"/>
    <dgm:cxn modelId="{D3843246-F308-465E-BCE7-DE6EF4E350A9}" type="presParOf" srcId="{AA39A4A8-53DA-482D-AF8E-EFBA88595100}" destId="{29927FE1-B645-4720-94EE-7A8C73528500}" srcOrd="1" destOrd="0" presId="urn:microsoft.com/office/officeart/2005/8/layout/hList1"/>
    <dgm:cxn modelId="{9465B4C1-B162-4C6D-8DA4-64AD8B9481FF}" type="presParOf" srcId="{AA39A4A8-53DA-482D-AF8E-EFBA88595100}" destId="{EC57013B-DD1D-4F10-A4F6-D6CB62EB92B8}" srcOrd="2" destOrd="0" presId="urn:microsoft.com/office/officeart/2005/8/layout/hList1"/>
    <dgm:cxn modelId="{09B646DD-4A1A-45B2-A0DC-4A6EF6AF359A}" type="presParOf" srcId="{EC57013B-DD1D-4F10-A4F6-D6CB62EB92B8}" destId="{88EA6D3A-BC07-4917-A802-3D7648CFBF55}" srcOrd="0" destOrd="0" presId="urn:microsoft.com/office/officeart/2005/8/layout/hList1"/>
    <dgm:cxn modelId="{79A4A569-3945-4F11-9288-FF9D281235F3}" type="presParOf" srcId="{EC57013B-DD1D-4F10-A4F6-D6CB62EB92B8}" destId="{7310D5DE-9A6E-4F6C-8919-E48E113BB951}" srcOrd="1" destOrd="0" presId="urn:microsoft.com/office/officeart/2005/8/layout/hList1"/>
    <dgm:cxn modelId="{0D84357B-2360-4B15-9C0E-97329EB5CB48}" type="presParOf" srcId="{AA39A4A8-53DA-482D-AF8E-EFBA88595100}" destId="{0AD60230-F52F-4FD2-87D7-D8579B0044EF}" srcOrd="3" destOrd="0" presId="urn:microsoft.com/office/officeart/2005/8/layout/hList1"/>
    <dgm:cxn modelId="{6D7150C0-634B-47BE-8B72-9E8B52FC009A}" type="presParOf" srcId="{AA39A4A8-53DA-482D-AF8E-EFBA88595100}" destId="{8A0A2A93-F72B-40AF-988A-670EEC5484FD}" srcOrd="4" destOrd="0" presId="urn:microsoft.com/office/officeart/2005/8/layout/hList1"/>
    <dgm:cxn modelId="{FC8414F3-8322-48F0-918B-33F5DFBD3CC6}" type="presParOf" srcId="{8A0A2A93-F72B-40AF-988A-670EEC5484FD}" destId="{D3A568B8-33EF-4EED-84C3-A16FD6F83B56}" srcOrd="0" destOrd="0" presId="urn:microsoft.com/office/officeart/2005/8/layout/hList1"/>
    <dgm:cxn modelId="{10690BC1-7B5A-4A5A-969E-76E4953D837C}" type="presParOf" srcId="{8A0A2A93-F72B-40AF-988A-670EEC5484FD}" destId="{F23EEDE5-FF84-43AA-B5C6-78B3649A36A2}" srcOrd="1" destOrd="0" presId="urn:microsoft.com/office/officeart/2005/8/layout/hList1"/>
    <dgm:cxn modelId="{853807BC-BFF2-4FFE-963B-7BC8AE093B9F}" type="presParOf" srcId="{AA39A4A8-53DA-482D-AF8E-EFBA88595100}" destId="{ECBB87CC-9E71-42CB-BA4E-742207584C7C}" srcOrd="5" destOrd="0" presId="urn:microsoft.com/office/officeart/2005/8/layout/hList1"/>
    <dgm:cxn modelId="{551FF186-E20B-4BAF-84B9-91BE5E95161A}" type="presParOf" srcId="{AA39A4A8-53DA-482D-AF8E-EFBA88595100}" destId="{975FFF42-E128-41E4-8C08-31AB499D7331}" srcOrd="6" destOrd="0" presId="urn:microsoft.com/office/officeart/2005/8/layout/hList1"/>
    <dgm:cxn modelId="{6A8C08B3-4192-4853-88BB-BEB1CA43886A}" type="presParOf" srcId="{975FFF42-E128-41E4-8C08-31AB499D7331}" destId="{0724E655-F425-4447-BB29-B0CAA012690C}" srcOrd="0" destOrd="0" presId="urn:microsoft.com/office/officeart/2005/8/layout/hList1"/>
    <dgm:cxn modelId="{782B079A-6E46-46AB-A3EC-164AB01AE55B}" type="presParOf" srcId="{975FFF42-E128-41E4-8C08-31AB499D7331}" destId="{48D1A3E7-ACA8-41FC-A7A4-95AFA60C5EE9}" srcOrd="1" destOrd="0" presId="urn:microsoft.com/office/officeart/2005/8/layout/hList1"/>
    <dgm:cxn modelId="{913E9DCB-0A46-48EB-9AF3-B4031F205DBA}" type="presParOf" srcId="{AA39A4A8-53DA-482D-AF8E-EFBA88595100}" destId="{65583A83-3824-4679-B2BC-2F8F191BDE0E}" srcOrd="7" destOrd="0" presId="urn:microsoft.com/office/officeart/2005/8/layout/hList1"/>
    <dgm:cxn modelId="{1E4F2345-A91D-4110-B71F-B2D12BC9D2D1}" type="presParOf" srcId="{AA39A4A8-53DA-482D-AF8E-EFBA88595100}" destId="{227D7A02-18B9-4607-9639-FA8F754226AA}" srcOrd="8" destOrd="0" presId="urn:microsoft.com/office/officeart/2005/8/layout/hList1"/>
    <dgm:cxn modelId="{3D84138B-71AB-48F9-B289-826A39C1EBC5}" type="presParOf" srcId="{227D7A02-18B9-4607-9639-FA8F754226AA}" destId="{FF8EA5C9-09CA-4215-B120-EEF0689124D5}" srcOrd="0" destOrd="0" presId="urn:microsoft.com/office/officeart/2005/8/layout/hList1"/>
    <dgm:cxn modelId="{54FE145B-A0E2-4C31-8360-640A35D60010}" type="presParOf" srcId="{227D7A02-18B9-4607-9639-FA8F754226AA}" destId="{785E1D06-E2E6-445A-8998-C4736D098AE4}" srcOrd="1" destOrd="0" presId="urn:microsoft.com/office/officeart/2005/8/layout/hList1"/>
    <dgm:cxn modelId="{F80372B0-B44F-4AF8-8E0F-747EB77482AB}" type="presParOf" srcId="{AA39A4A8-53DA-482D-AF8E-EFBA88595100}" destId="{5178CDA7-8C75-4EF6-AD01-BD8001488F61}" srcOrd="9" destOrd="0" presId="urn:microsoft.com/office/officeart/2005/8/layout/hList1"/>
    <dgm:cxn modelId="{40B5CF1B-A76C-400A-AA55-EF09BC019BFD}" type="presParOf" srcId="{AA39A4A8-53DA-482D-AF8E-EFBA88595100}" destId="{5712F814-4EA1-44D0-A32A-CA4314C9CB33}" srcOrd="10" destOrd="0" presId="urn:microsoft.com/office/officeart/2005/8/layout/hList1"/>
    <dgm:cxn modelId="{9C415A2E-8080-4EB4-BF12-8856CBB9670F}" type="presParOf" srcId="{5712F814-4EA1-44D0-A32A-CA4314C9CB33}" destId="{8E088976-BB55-4C4F-9C8A-B4FF8A71DC24}" srcOrd="0" destOrd="0" presId="urn:microsoft.com/office/officeart/2005/8/layout/hList1"/>
    <dgm:cxn modelId="{C7987A52-B313-4559-8676-6EF0692222B9}" type="presParOf" srcId="{5712F814-4EA1-44D0-A32A-CA4314C9CB33}" destId="{B8E94620-66A7-40E0-97D5-928B64C107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F6099-289D-417C-A474-8C485F84ABFE}">
      <dsp:nvSpPr>
        <dsp:cNvPr id="0" name=""/>
        <dsp:cNvSpPr/>
      </dsp:nvSpPr>
      <dsp:spPr>
        <a:xfrm>
          <a:off x="2018751" y="1630688"/>
          <a:ext cx="1673185" cy="4032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IN" sz="1400" kern="1200" dirty="0" smtClean="0"/>
            <a:t>Donor perfect</a:t>
          </a:r>
          <a:endParaRPr lang="en-IN" sz="1400" kern="1200" dirty="0"/>
        </a:p>
      </dsp:txBody>
      <dsp:txXfrm>
        <a:off x="2018751" y="1630688"/>
        <a:ext cx="1673185" cy="403200"/>
      </dsp:txXfrm>
    </dsp:sp>
    <dsp:sp modelId="{33884F33-0D0E-49F7-8397-8E1FF57542EE}">
      <dsp:nvSpPr>
        <dsp:cNvPr id="0" name=""/>
        <dsp:cNvSpPr/>
      </dsp:nvSpPr>
      <dsp:spPr>
        <a:xfrm>
          <a:off x="2018751" y="1955222"/>
          <a:ext cx="1673185" cy="146033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Date</a:t>
          </a:r>
          <a:endParaRPr lang="en-IN" sz="1400" kern="1200" dirty="0"/>
        </a:p>
        <a:p>
          <a:pPr marL="114300" lvl="1" indent="-114300" algn="l" defTabSz="622300">
            <a:lnSpc>
              <a:spcPct val="90000"/>
            </a:lnSpc>
            <a:spcBef>
              <a:spcPct val="0"/>
            </a:spcBef>
            <a:spcAft>
              <a:spcPct val="15000"/>
            </a:spcAft>
            <a:buChar char="••"/>
          </a:pPr>
          <a:r>
            <a:rPr lang="en-IN" sz="1400" kern="1200" dirty="0" smtClean="0"/>
            <a:t>Gift type</a:t>
          </a:r>
          <a:endParaRPr lang="en-IN" sz="1400" kern="1200" dirty="0"/>
        </a:p>
        <a:p>
          <a:pPr marL="114300" lvl="1" indent="-114300" algn="l" defTabSz="622300">
            <a:lnSpc>
              <a:spcPct val="90000"/>
            </a:lnSpc>
            <a:spcBef>
              <a:spcPct val="0"/>
            </a:spcBef>
            <a:spcAft>
              <a:spcPct val="15000"/>
            </a:spcAft>
            <a:buChar char="••"/>
          </a:pPr>
          <a:r>
            <a:rPr lang="en-IN" sz="1400" kern="1200" dirty="0" smtClean="0"/>
            <a:t>GL </a:t>
          </a:r>
          <a:r>
            <a:rPr lang="en-IN" sz="1400" kern="1200" dirty="0" smtClean="0"/>
            <a:t>code</a:t>
          </a:r>
          <a:endParaRPr lang="en-IN" sz="1400" kern="1200" dirty="0"/>
        </a:p>
        <a:p>
          <a:pPr marL="114300" lvl="1" indent="-114300" algn="l" defTabSz="622300">
            <a:lnSpc>
              <a:spcPct val="90000"/>
            </a:lnSpc>
            <a:spcBef>
              <a:spcPct val="0"/>
            </a:spcBef>
            <a:spcAft>
              <a:spcPct val="15000"/>
            </a:spcAft>
            <a:buChar char="••"/>
          </a:pPr>
          <a:r>
            <a:rPr lang="en-IN" sz="1400" kern="1200" dirty="0" smtClean="0"/>
            <a:t>ID</a:t>
          </a:r>
          <a:endParaRPr lang="en-IN" sz="1400" kern="1200" dirty="0"/>
        </a:p>
        <a:p>
          <a:pPr marL="114300" lvl="1" indent="-114300" algn="l" defTabSz="622300">
            <a:lnSpc>
              <a:spcPct val="90000"/>
            </a:lnSpc>
            <a:spcBef>
              <a:spcPct val="0"/>
            </a:spcBef>
            <a:spcAft>
              <a:spcPct val="15000"/>
            </a:spcAft>
            <a:buChar char="••"/>
          </a:pPr>
          <a:r>
            <a:rPr lang="en-IN" sz="1400" kern="1200" dirty="0" smtClean="0"/>
            <a:t>Receipt number</a:t>
          </a:r>
          <a:endParaRPr lang="en-IN" sz="1400" kern="1200" dirty="0"/>
        </a:p>
        <a:p>
          <a:pPr marL="114300" lvl="1" indent="-114300" algn="l" defTabSz="622300">
            <a:lnSpc>
              <a:spcPct val="90000"/>
            </a:lnSpc>
            <a:spcBef>
              <a:spcPct val="0"/>
            </a:spcBef>
            <a:spcAft>
              <a:spcPct val="15000"/>
            </a:spcAft>
            <a:buChar char="••"/>
          </a:pPr>
          <a:r>
            <a:rPr lang="en-IN" sz="1400" kern="1200" dirty="0" smtClean="0"/>
            <a:t>Amount</a:t>
          </a:r>
          <a:endParaRPr lang="en-IN" sz="1400" kern="1200" dirty="0"/>
        </a:p>
      </dsp:txBody>
      <dsp:txXfrm>
        <a:off x="2018751" y="1955222"/>
        <a:ext cx="1673185" cy="1460339"/>
      </dsp:txXfrm>
    </dsp:sp>
    <dsp:sp modelId="{88EA6D3A-BC07-4917-A802-3D7648CFBF55}">
      <dsp:nvSpPr>
        <dsp:cNvPr id="0" name=""/>
        <dsp:cNvSpPr/>
      </dsp:nvSpPr>
      <dsp:spPr>
        <a:xfrm>
          <a:off x="3926183" y="1630688"/>
          <a:ext cx="1673185" cy="4032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IN" sz="1400" kern="1200" dirty="0" err="1" smtClean="0"/>
            <a:t>Hubspot</a:t>
          </a:r>
          <a:endParaRPr lang="en-IN" sz="1400" kern="1200" dirty="0"/>
        </a:p>
      </dsp:txBody>
      <dsp:txXfrm>
        <a:off x="3926183" y="1630688"/>
        <a:ext cx="1673185" cy="403200"/>
      </dsp:txXfrm>
    </dsp:sp>
    <dsp:sp modelId="{7310D5DE-9A6E-4F6C-8919-E48E113BB951}">
      <dsp:nvSpPr>
        <dsp:cNvPr id="0" name=""/>
        <dsp:cNvSpPr/>
      </dsp:nvSpPr>
      <dsp:spPr>
        <a:xfrm>
          <a:off x="3926183" y="1955222"/>
          <a:ext cx="1673185" cy="146033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Account</a:t>
          </a:r>
          <a:endParaRPr lang="en-IN" sz="1400" kern="1200" dirty="0"/>
        </a:p>
        <a:p>
          <a:pPr marL="114300" lvl="1" indent="-114300" algn="l" defTabSz="622300">
            <a:lnSpc>
              <a:spcPct val="90000"/>
            </a:lnSpc>
            <a:spcBef>
              <a:spcPct val="0"/>
            </a:spcBef>
            <a:spcAft>
              <a:spcPct val="15000"/>
            </a:spcAft>
            <a:buChar char="••"/>
          </a:pPr>
          <a:r>
            <a:rPr lang="en-IN" sz="1400" kern="1200" dirty="0" smtClean="0"/>
            <a:t>Activity</a:t>
          </a:r>
          <a:endParaRPr lang="en-IN" sz="1400" kern="1200" dirty="0"/>
        </a:p>
        <a:p>
          <a:pPr marL="114300" lvl="1" indent="-114300" algn="l" defTabSz="622300">
            <a:lnSpc>
              <a:spcPct val="90000"/>
            </a:lnSpc>
            <a:spcBef>
              <a:spcPct val="0"/>
            </a:spcBef>
            <a:spcAft>
              <a:spcPct val="15000"/>
            </a:spcAft>
            <a:buChar char="••"/>
          </a:pPr>
          <a:r>
            <a:rPr lang="en-IN" sz="1400" kern="1200" dirty="0" smtClean="0"/>
            <a:t>Campaign</a:t>
          </a:r>
          <a:endParaRPr lang="en-IN" sz="1400" kern="1200" dirty="0"/>
        </a:p>
        <a:p>
          <a:pPr marL="114300" lvl="1" indent="-114300" algn="l" defTabSz="622300">
            <a:lnSpc>
              <a:spcPct val="90000"/>
            </a:lnSpc>
            <a:spcBef>
              <a:spcPct val="0"/>
            </a:spcBef>
            <a:spcAft>
              <a:spcPct val="15000"/>
            </a:spcAft>
            <a:buChar char="••"/>
          </a:pPr>
          <a:r>
            <a:rPr lang="en-IN" sz="1400" kern="1200" dirty="0" smtClean="0"/>
            <a:t>Channel</a:t>
          </a:r>
          <a:endParaRPr lang="en-IN" sz="1400" kern="1200" dirty="0"/>
        </a:p>
        <a:p>
          <a:pPr marL="114300" lvl="1" indent="-114300" algn="l" defTabSz="622300">
            <a:lnSpc>
              <a:spcPct val="90000"/>
            </a:lnSpc>
            <a:spcBef>
              <a:spcPct val="0"/>
            </a:spcBef>
            <a:spcAft>
              <a:spcPct val="15000"/>
            </a:spcAft>
            <a:buChar char="••"/>
          </a:pPr>
          <a:r>
            <a:rPr lang="en-IN" sz="1400" kern="1200" dirty="0" smtClean="0"/>
            <a:t>Publish time</a:t>
          </a:r>
          <a:endParaRPr lang="en-IN" sz="1400" kern="1200" dirty="0"/>
        </a:p>
      </dsp:txBody>
      <dsp:txXfrm>
        <a:off x="3926183" y="1955222"/>
        <a:ext cx="1673185" cy="1460339"/>
      </dsp:txXfrm>
    </dsp:sp>
    <dsp:sp modelId="{D3A568B8-33EF-4EED-84C3-A16FD6F83B56}">
      <dsp:nvSpPr>
        <dsp:cNvPr id="0" name=""/>
        <dsp:cNvSpPr/>
      </dsp:nvSpPr>
      <dsp:spPr>
        <a:xfrm>
          <a:off x="5833614" y="1630688"/>
          <a:ext cx="1673185" cy="4032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IN" sz="1400" kern="1200" dirty="0" smtClean="0"/>
            <a:t>Twitter</a:t>
          </a:r>
          <a:endParaRPr lang="en-IN" sz="1400" kern="1200" dirty="0"/>
        </a:p>
      </dsp:txBody>
      <dsp:txXfrm>
        <a:off x="5833614" y="1630688"/>
        <a:ext cx="1673185" cy="403200"/>
      </dsp:txXfrm>
    </dsp:sp>
    <dsp:sp modelId="{F23EEDE5-FF84-43AA-B5C6-78B3649A36A2}">
      <dsp:nvSpPr>
        <dsp:cNvPr id="0" name=""/>
        <dsp:cNvSpPr/>
      </dsp:nvSpPr>
      <dsp:spPr>
        <a:xfrm>
          <a:off x="5833614" y="1955222"/>
          <a:ext cx="1673185" cy="146033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Time</a:t>
          </a:r>
          <a:endParaRPr lang="en-IN" sz="1400" kern="1200" dirty="0"/>
        </a:p>
        <a:p>
          <a:pPr marL="114300" lvl="1" indent="-114300" algn="l" defTabSz="622300">
            <a:lnSpc>
              <a:spcPct val="90000"/>
            </a:lnSpc>
            <a:spcBef>
              <a:spcPct val="0"/>
            </a:spcBef>
            <a:spcAft>
              <a:spcPct val="15000"/>
            </a:spcAft>
            <a:buChar char="••"/>
          </a:pPr>
          <a:r>
            <a:rPr lang="en-IN" sz="1400" kern="1200" dirty="0" smtClean="0"/>
            <a:t>Tweet activity</a:t>
          </a:r>
          <a:endParaRPr lang="en-IN" sz="1400" kern="1200" dirty="0"/>
        </a:p>
        <a:p>
          <a:pPr marL="114300" lvl="1" indent="-114300" algn="l" defTabSz="622300">
            <a:lnSpc>
              <a:spcPct val="90000"/>
            </a:lnSpc>
            <a:spcBef>
              <a:spcPct val="0"/>
            </a:spcBef>
            <a:spcAft>
              <a:spcPct val="15000"/>
            </a:spcAft>
            <a:buChar char="••"/>
          </a:pPr>
          <a:r>
            <a:rPr lang="en-IN" sz="1400" kern="1200" dirty="0" smtClean="0"/>
            <a:t>Twitter count</a:t>
          </a:r>
          <a:endParaRPr lang="en-IN" sz="1400" kern="1200" dirty="0"/>
        </a:p>
      </dsp:txBody>
      <dsp:txXfrm>
        <a:off x="5833614" y="1955222"/>
        <a:ext cx="1673185" cy="1460339"/>
      </dsp:txXfrm>
    </dsp:sp>
    <dsp:sp modelId="{0724E655-F425-4447-BB29-B0CAA012690C}">
      <dsp:nvSpPr>
        <dsp:cNvPr id="0" name=""/>
        <dsp:cNvSpPr/>
      </dsp:nvSpPr>
      <dsp:spPr>
        <a:xfrm>
          <a:off x="1987948" y="3630528"/>
          <a:ext cx="1673185" cy="4032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IN" sz="1400" kern="1200" dirty="0" smtClean="0"/>
            <a:t>LinkedIn</a:t>
          </a:r>
          <a:endParaRPr lang="en-IN" sz="1400" kern="1200" dirty="0"/>
        </a:p>
      </dsp:txBody>
      <dsp:txXfrm>
        <a:off x="1987948" y="3630528"/>
        <a:ext cx="1673185" cy="403200"/>
      </dsp:txXfrm>
    </dsp:sp>
    <dsp:sp modelId="{48D1A3E7-ACA8-41FC-A7A4-95AFA60C5EE9}">
      <dsp:nvSpPr>
        <dsp:cNvPr id="0" name=""/>
        <dsp:cNvSpPr/>
      </dsp:nvSpPr>
      <dsp:spPr>
        <a:xfrm>
          <a:off x="1987948" y="4077841"/>
          <a:ext cx="1673185" cy="146033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Date</a:t>
          </a:r>
          <a:endParaRPr lang="en-IN" sz="1400" kern="1200" dirty="0"/>
        </a:p>
        <a:p>
          <a:pPr marL="114300" lvl="1" indent="-114300" algn="l" defTabSz="622300">
            <a:lnSpc>
              <a:spcPct val="90000"/>
            </a:lnSpc>
            <a:spcBef>
              <a:spcPct val="0"/>
            </a:spcBef>
            <a:spcAft>
              <a:spcPct val="15000"/>
            </a:spcAft>
            <a:buChar char="••"/>
          </a:pPr>
          <a:r>
            <a:rPr lang="en-IN" sz="1400" kern="1200" dirty="0" smtClean="0"/>
            <a:t>LinkedIn </a:t>
          </a:r>
          <a:r>
            <a:rPr lang="en-IN" sz="1400" kern="1200" dirty="0" smtClean="0"/>
            <a:t>activity</a:t>
          </a:r>
          <a:endParaRPr lang="en-IN" sz="1400" kern="1200" dirty="0"/>
        </a:p>
        <a:p>
          <a:pPr marL="114300" lvl="1" indent="-114300" algn="l" defTabSz="622300">
            <a:lnSpc>
              <a:spcPct val="90000"/>
            </a:lnSpc>
            <a:spcBef>
              <a:spcPct val="0"/>
            </a:spcBef>
            <a:spcAft>
              <a:spcPct val="15000"/>
            </a:spcAft>
            <a:buChar char="••"/>
          </a:pPr>
          <a:r>
            <a:rPr lang="en-IN" sz="1400" kern="1200" dirty="0" smtClean="0"/>
            <a:t>LinkedIn count</a:t>
          </a:r>
          <a:endParaRPr lang="en-IN" sz="1400" kern="1200" dirty="0"/>
        </a:p>
      </dsp:txBody>
      <dsp:txXfrm>
        <a:off x="1987948" y="4077841"/>
        <a:ext cx="1673185" cy="1460339"/>
      </dsp:txXfrm>
    </dsp:sp>
    <dsp:sp modelId="{FF8EA5C9-09CA-4215-B120-EEF0689124D5}">
      <dsp:nvSpPr>
        <dsp:cNvPr id="0" name=""/>
        <dsp:cNvSpPr/>
      </dsp:nvSpPr>
      <dsp:spPr>
        <a:xfrm>
          <a:off x="3966289" y="3630532"/>
          <a:ext cx="1673185" cy="4032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IN" sz="1400" kern="1200" dirty="0" smtClean="0"/>
            <a:t>Facebook</a:t>
          </a:r>
          <a:endParaRPr lang="en-IN" sz="1400" kern="1200" dirty="0"/>
        </a:p>
      </dsp:txBody>
      <dsp:txXfrm>
        <a:off x="3966289" y="3630532"/>
        <a:ext cx="1673185" cy="403200"/>
      </dsp:txXfrm>
    </dsp:sp>
    <dsp:sp modelId="{785E1D06-E2E6-445A-8998-C4736D098AE4}">
      <dsp:nvSpPr>
        <dsp:cNvPr id="0" name=""/>
        <dsp:cNvSpPr/>
      </dsp:nvSpPr>
      <dsp:spPr>
        <a:xfrm>
          <a:off x="3966289" y="4080455"/>
          <a:ext cx="1673185" cy="146033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Date</a:t>
          </a:r>
          <a:endParaRPr lang="en-IN" sz="1400" kern="1200" dirty="0"/>
        </a:p>
        <a:p>
          <a:pPr marL="114300" lvl="1" indent="-114300" algn="l" defTabSz="622300">
            <a:lnSpc>
              <a:spcPct val="90000"/>
            </a:lnSpc>
            <a:spcBef>
              <a:spcPct val="0"/>
            </a:spcBef>
            <a:spcAft>
              <a:spcPct val="15000"/>
            </a:spcAft>
            <a:buChar char="••"/>
          </a:pPr>
          <a:r>
            <a:rPr lang="en-IN" sz="1400" kern="1200" dirty="0" smtClean="0"/>
            <a:t>Facebook activity</a:t>
          </a:r>
          <a:endParaRPr lang="en-IN" sz="1400" kern="1200" dirty="0"/>
        </a:p>
        <a:p>
          <a:pPr marL="114300" lvl="1" indent="-114300" algn="l" defTabSz="622300">
            <a:lnSpc>
              <a:spcPct val="90000"/>
            </a:lnSpc>
            <a:spcBef>
              <a:spcPct val="0"/>
            </a:spcBef>
            <a:spcAft>
              <a:spcPct val="15000"/>
            </a:spcAft>
            <a:buChar char="••"/>
          </a:pPr>
          <a:r>
            <a:rPr lang="en-IN" sz="1400" kern="1200" smtClean="0"/>
            <a:t>Facebook_count</a:t>
          </a:r>
          <a:endParaRPr lang="en-IN" sz="1400" kern="1200" dirty="0"/>
        </a:p>
      </dsp:txBody>
      <dsp:txXfrm>
        <a:off x="3966289" y="4080455"/>
        <a:ext cx="1673185" cy="1460339"/>
      </dsp:txXfrm>
    </dsp:sp>
    <dsp:sp modelId="{8E088976-BB55-4C4F-9C8A-B4FF8A71DC24}">
      <dsp:nvSpPr>
        <dsp:cNvPr id="0" name=""/>
        <dsp:cNvSpPr/>
      </dsp:nvSpPr>
      <dsp:spPr>
        <a:xfrm>
          <a:off x="5812264" y="3635334"/>
          <a:ext cx="1673185" cy="4032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IN" sz="1400" kern="1200" dirty="0" smtClean="0"/>
            <a:t>Google Analytics</a:t>
          </a:r>
          <a:endParaRPr lang="en-IN" sz="1400" kern="1200" dirty="0"/>
        </a:p>
      </dsp:txBody>
      <dsp:txXfrm>
        <a:off x="5812264" y="3635334"/>
        <a:ext cx="1673185" cy="403200"/>
      </dsp:txXfrm>
    </dsp:sp>
    <dsp:sp modelId="{B8E94620-66A7-40E0-97D5-928B64C107C3}">
      <dsp:nvSpPr>
        <dsp:cNvPr id="0" name=""/>
        <dsp:cNvSpPr/>
      </dsp:nvSpPr>
      <dsp:spPr>
        <a:xfrm>
          <a:off x="5812264" y="4038528"/>
          <a:ext cx="1673185" cy="146033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Date</a:t>
          </a:r>
          <a:endParaRPr lang="en-IN" sz="1400" kern="1200" dirty="0"/>
        </a:p>
        <a:p>
          <a:pPr marL="114300" lvl="1" indent="-114300" algn="l" defTabSz="622300">
            <a:lnSpc>
              <a:spcPct val="90000"/>
            </a:lnSpc>
            <a:spcBef>
              <a:spcPct val="0"/>
            </a:spcBef>
            <a:spcAft>
              <a:spcPct val="15000"/>
            </a:spcAft>
            <a:buChar char="••"/>
          </a:pPr>
          <a:r>
            <a:rPr lang="en-IN" sz="1400" kern="1200" dirty="0" smtClean="0"/>
            <a:t>Page </a:t>
          </a:r>
          <a:r>
            <a:rPr lang="en-IN" sz="1400" kern="1200" dirty="0" smtClean="0"/>
            <a:t>views</a:t>
          </a:r>
          <a:endParaRPr lang="en-IN" sz="1400" kern="1200" dirty="0"/>
        </a:p>
      </dsp:txBody>
      <dsp:txXfrm>
        <a:off x="5812264" y="4038528"/>
        <a:ext cx="1673185" cy="14603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a:lvl1pPr>
            <a:lvl2pPr marL="0" marR="0" lvl="1" indent="0" algn="l" rtl="0">
              <a:lnSpc>
                <a:spcPct val="100000"/>
              </a:lnSpc>
              <a:spcBef>
                <a:spcPts val="0"/>
              </a:spcBef>
              <a:spcAft>
                <a:spcPts val="0"/>
              </a:spcAft>
              <a:buClr>
                <a:srgbClr val="000000"/>
              </a:buClr>
              <a:buFont typeface="Arial"/>
              <a:buNone/>
              <a:defRPr/>
            </a:lvl2pPr>
            <a:lvl3pPr marL="0" marR="0" lvl="2" indent="0" algn="l" rtl="0">
              <a:lnSpc>
                <a:spcPct val="100000"/>
              </a:lnSpc>
              <a:spcBef>
                <a:spcPts val="0"/>
              </a:spcBef>
              <a:spcAft>
                <a:spcPts val="0"/>
              </a:spcAft>
              <a:buClr>
                <a:srgbClr val="000000"/>
              </a:buClr>
              <a:buFont typeface="Arial"/>
              <a:buNone/>
              <a:defRPr/>
            </a:lvl3pPr>
            <a:lvl4pPr marL="0" marR="0" lvl="3" indent="0" algn="l" rtl="0">
              <a:lnSpc>
                <a:spcPct val="100000"/>
              </a:lnSpc>
              <a:spcBef>
                <a:spcPts val="0"/>
              </a:spcBef>
              <a:spcAft>
                <a:spcPts val="0"/>
              </a:spcAft>
              <a:buClr>
                <a:srgbClr val="000000"/>
              </a:buClr>
              <a:buFont typeface="Arial"/>
              <a:buNone/>
              <a:defRPr/>
            </a:lvl4pPr>
            <a:lvl5pPr marL="0" marR="0" lvl="4" indent="0" algn="l" rtl="0">
              <a:lnSpc>
                <a:spcPct val="100000"/>
              </a:lnSpc>
              <a:spcBef>
                <a:spcPts val="0"/>
              </a:spcBef>
              <a:spcAft>
                <a:spcPts val="0"/>
              </a:spcAft>
              <a:buClr>
                <a:srgbClr val="000000"/>
              </a:buClr>
              <a:buFont typeface="Arial"/>
              <a:buNone/>
              <a:defRPr/>
            </a:lvl5pPr>
            <a:lvl6pPr marL="0" marR="0" lvl="5" indent="0" algn="l" rtl="0">
              <a:lnSpc>
                <a:spcPct val="100000"/>
              </a:lnSpc>
              <a:spcBef>
                <a:spcPts val="0"/>
              </a:spcBef>
              <a:spcAft>
                <a:spcPts val="0"/>
              </a:spcAft>
              <a:buClr>
                <a:srgbClr val="000000"/>
              </a:buClr>
              <a:buFont typeface="Arial"/>
              <a:buNone/>
              <a:defRPr/>
            </a:lvl6pPr>
            <a:lvl7pPr marL="0" marR="0" lvl="6" indent="0" algn="l" rtl="0">
              <a:lnSpc>
                <a:spcPct val="100000"/>
              </a:lnSpc>
              <a:spcBef>
                <a:spcPts val="0"/>
              </a:spcBef>
              <a:spcAft>
                <a:spcPts val="0"/>
              </a:spcAft>
              <a:buClr>
                <a:srgbClr val="000000"/>
              </a:buClr>
              <a:buFont typeface="Arial"/>
              <a:buNone/>
              <a:defRPr/>
            </a:lvl7pPr>
            <a:lvl8pPr marL="0" marR="0" lvl="7" indent="0" algn="l" rtl="0">
              <a:lnSpc>
                <a:spcPct val="100000"/>
              </a:lnSpc>
              <a:spcBef>
                <a:spcPts val="0"/>
              </a:spcBef>
              <a:spcAft>
                <a:spcPts val="0"/>
              </a:spcAft>
              <a:buClr>
                <a:srgbClr val="000000"/>
              </a:buClr>
              <a:buFont typeface="Arial"/>
              <a:buNone/>
              <a:defRPr/>
            </a:lvl8pPr>
            <a:lvl9pPr marL="0" marR="0" lvl="8" indent="0" algn="l" rtl="0">
              <a:lnSpc>
                <a:spcPct val="100000"/>
              </a:lnSpc>
              <a:spcBef>
                <a:spcPts val="0"/>
              </a:spcBef>
              <a:spcAft>
                <a:spcPts val="0"/>
              </a:spcAft>
              <a:buClr>
                <a:srgbClr val="000000"/>
              </a:buClr>
              <a:buFont typeface="Arial"/>
              <a:buNone/>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a:lvl1pPr>
            <a:lvl2pPr marL="0" marR="0" lvl="1" indent="0" algn="l" rtl="0">
              <a:lnSpc>
                <a:spcPct val="100000"/>
              </a:lnSpc>
              <a:spcBef>
                <a:spcPts val="0"/>
              </a:spcBef>
              <a:spcAft>
                <a:spcPts val="0"/>
              </a:spcAft>
              <a:buClr>
                <a:srgbClr val="000000"/>
              </a:buClr>
              <a:buFont typeface="Arial"/>
              <a:buNone/>
              <a:defRPr/>
            </a:lvl2pPr>
            <a:lvl3pPr marL="0" marR="0" lvl="2" indent="0" algn="l" rtl="0">
              <a:lnSpc>
                <a:spcPct val="100000"/>
              </a:lnSpc>
              <a:spcBef>
                <a:spcPts val="0"/>
              </a:spcBef>
              <a:spcAft>
                <a:spcPts val="0"/>
              </a:spcAft>
              <a:buClr>
                <a:srgbClr val="000000"/>
              </a:buClr>
              <a:buFont typeface="Arial"/>
              <a:buNone/>
              <a:defRPr/>
            </a:lvl3pPr>
            <a:lvl4pPr marL="0" marR="0" lvl="3" indent="0" algn="l" rtl="0">
              <a:lnSpc>
                <a:spcPct val="100000"/>
              </a:lnSpc>
              <a:spcBef>
                <a:spcPts val="0"/>
              </a:spcBef>
              <a:spcAft>
                <a:spcPts val="0"/>
              </a:spcAft>
              <a:buClr>
                <a:srgbClr val="000000"/>
              </a:buClr>
              <a:buFont typeface="Arial"/>
              <a:buNone/>
              <a:defRPr/>
            </a:lvl4pPr>
            <a:lvl5pPr marL="0" marR="0" lvl="4" indent="0" algn="l" rtl="0">
              <a:lnSpc>
                <a:spcPct val="100000"/>
              </a:lnSpc>
              <a:spcBef>
                <a:spcPts val="0"/>
              </a:spcBef>
              <a:spcAft>
                <a:spcPts val="0"/>
              </a:spcAft>
              <a:buClr>
                <a:srgbClr val="000000"/>
              </a:buClr>
              <a:buFont typeface="Arial"/>
              <a:buNone/>
              <a:defRPr/>
            </a:lvl5pPr>
            <a:lvl6pPr marL="0" marR="0" lvl="5" indent="0" algn="l" rtl="0">
              <a:lnSpc>
                <a:spcPct val="100000"/>
              </a:lnSpc>
              <a:spcBef>
                <a:spcPts val="0"/>
              </a:spcBef>
              <a:spcAft>
                <a:spcPts val="0"/>
              </a:spcAft>
              <a:buClr>
                <a:srgbClr val="000000"/>
              </a:buClr>
              <a:buFont typeface="Arial"/>
              <a:buNone/>
              <a:defRPr/>
            </a:lvl6pPr>
            <a:lvl7pPr marL="0" marR="0" lvl="6" indent="0" algn="l" rtl="0">
              <a:lnSpc>
                <a:spcPct val="100000"/>
              </a:lnSpc>
              <a:spcBef>
                <a:spcPts val="0"/>
              </a:spcBef>
              <a:spcAft>
                <a:spcPts val="0"/>
              </a:spcAft>
              <a:buClr>
                <a:srgbClr val="000000"/>
              </a:buClr>
              <a:buFont typeface="Arial"/>
              <a:buNone/>
              <a:defRPr/>
            </a:lvl7pPr>
            <a:lvl8pPr marL="0" marR="0" lvl="7" indent="0" algn="l" rtl="0">
              <a:lnSpc>
                <a:spcPct val="100000"/>
              </a:lnSpc>
              <a:spcBef>
                <a:spcPts val="0"/>
              </a:spcBef>
              <a:spcAft>
                <a:spcPts val="0"/>
              </a:spcAft>
              <a:buClr>
                <a:srgbClr val="000000"/>
              </a:buClr>
              <a:buFont typeface="Arial"/>
              <a:buNone/>
              <a:defRPr/>
            </a:lvl8pPr>
            <a:lvl9pPr marL="0" marR="0" lvl="8" indent="0" algn="l" rtl="0">
              <a:lnSpc>
                <a:spcPct val="100000"/>
              </a:lnSpc>
              <a:spcBef>
                <a:spcPts val="0"/>
              </a:spcBef>
              <a:spcAft>
                <a:spcPts val="0"/>
              </a:spcAft>
              <a:buClr>
                <a:srgbClr val="000000"/>
              </a:buClr>
              <a:buFont typeface="Arial"/>
              <a:buNone/>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a:lvl1pPr>
            <a:lvl2pPr marL="0" marR="0" lvl="1" indent="0" algn="l" rtl="0">
              <a:lnSpc>
                <a:spcPct val="100000"/>
              </a:lnSpc>
              <a:spcBef>
                <a:spcPts val="0"/>
              </a:spcBef>
              <a:spcAft>
                <a:spcPts val="0"/>
              </a:spcAft>
              <a:buClr>
                <a:srgbClr val="000000"/>
              </a:buClr>
              <a:buFont typeface="Arial"/>
              <a:buNone/>
              <a:defRPr/>
            </a:lvl2pPr>
            <a:lvl3pPr marL="0" marR="0" lvl="2" indent="0" algn="l" rtl="0">
              <a:lnSpc>
                <a:spcPct val="100000"/>
              </a:lnSpc>
              <a:spcBef>
                <a:spcPts val="0"/>
              </a:spcBef>
              <a:spcAft>
                <a:spcPts val="0"/>
              </a:spcAft>
              <a:buClr>
                <a:srgbClr val="000000"/>
              </a:buClr>
              <a:buFont typeface="Arial"/>
              <a:buNone/>
              <a:defRPr/>
            </a:lvl3pPr>
            <a:lvl4pPr marL="0" marR="0" lvl="3" indent="0" algn="l" rtl="0">
              <a:lnSpc>
                <a:spcPct val="100000"/>
              </a:lnSpc>
              <a:spcBef>
                <a:spcPts val="0"/>
              </a:spcBef>
              <a:spcAft>
                <a:spcPts val="0"/>
              </a:spcAft>
              <a:buClr>
                <a:srgbClr val="000000"/>
              </a:buClr>
              <a:buFont typeface="Arial"/>
              <a:buNone/>
              <a:defRPr/>
            </a:lvl4pPr>
            <a:lvl5pPr marL="0" marR="0" lvl="4" indent="0" algn="l" rtl="0">
              <a:lnSpc>
                <a:spcPct val="100000"/>
              </a:lnSpc>
              <a:spcBef>
                <a:spcPts val="0"/>
              </a:spcBef>
              <a:spcAft>
                <a:spcPts val="0"/>
              </a:spcAft>
              <a:buClr>
                <a:srgbClr val="000000"/>
              </a:buClr>
              <a:buFont typeface="Arial"/>
              <a:buNone/>
              <a:defRPr/>
            </a:lvl5pPr>
            <a:lvl6pPr marL="0" marR="0" lvl="5" indent="0" algn="l" rtl="0">
              <a:lnSpc>
                <a:spcPct val="100000"/>
              </a:lnSpc>
              <a:spcBef>
                <a:spcPts val="0"/>
              </a:spcBef>
              <a:spcAft>
                <a:spcPts val="0"/>
              </a:spcAft>
              <a:buClr>
                <a:srgbClr val="000000"/>
              </a:buClr>
              <a:buFont typeface="Arial"/>
              <a:buNone/>
              <a:defRPr/>
            </a:lvl6pPr>
            <a:lvl7pPr marL="0" marR="0" lvl="6" indent="0" algn="l" rtl="0">
              <a:lnSpc>
                <a:spcPct val="100000"/>
              </a:lnSpc>
              <a:spcBef>
                <a:spcPts val="0"/>
              </a:spcBef>
              <a:spcAft>
                <a:spcPts val="0"/>
              </a:spcAft>
              <a:buClr>
                <a:srgbClr val="000000"/>
              </a:buClr>
              <a:buFont typeface="Arial"/>
              <a:buNone/>
              <a:defRPr/>
            </a:lvl7pPr>
            <a:lvl8pPr marL="0" marR="0" lvl="7" indent="0" algn="l" rtl="0">
              <a:lnSpc>
                <a:spcPct val="100000"/>
              </a:lnSpc>
              <a:spcBef>
                <a:spcPts val="0"/>
              </a:spcBef>
              <a:spcAft>
                <a:spcPts val="0"/>
              </a:spcAft>
              <a:buClr>
                <a:srgbClr val="000000"/>
              </a:buClr>
              <a:buFont typeface="Arial"/>
              <a:buNone/>
              <a:defRPr/>
            </a:lvl8pPr>
            <a:lvl9pPr marL="0" marR="0" lvl="8" indent="0"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Font typeface="Arial"/>
              <a:buChar char="●"/>
            </a:pPr>
            <a:endParaRPr sz="1200" b="0" i="0" u="none" strike="noStrike" cap="none">
              <a:solidFill>
                <a:srgbClr val="000000"/>
              </a:solidFill>
              <a:latin typeface="Arial"/>
              <a:ea typeface="Arial"/>
              <a:cs typeface="Arial"/>
              <a:sym typeface="Arial"/>
              <a:rtl val="0"/>
            </a:endParaRPr>
          </a:p>
          <a:p>
            <a:pPr marL="0" marR="0" lvl="1" indent="0" algn="l" rtl="0">
              <a:lnSpc>
                <a:spcPct val="100000"/>
              </a:lnSpc>
              <a:spcBef>
                <a:spcPts val="0"/>
              </a:spcBef>
              <a:spcAft>
                <a:spcPts val="0"/>
              </a:spcAft>
              <a:buClr>
                <a:srgbClr val="000000"/>
              </a:buClr>
              <a:buFont typeface="Courier New"/>
              <a:buChar char="o"/>
            </a:pPr>
            <a:endParaRPr sz="1400" b="0" i="0" u="none" strike="noStrike" cap="none">
              <a:solidFill>
                <a:srgbClr val="000000"/>
              </a:solidFill>
              <a:latin typeface="Arial"/>
              <a:ea typeface="Arial"/>
              <a:cs typeface="Arial"/>
              <a:sym typeface="Arial"/>
              <a:rtl val="0"/>
            </a:endParaRPr>
          </a:p>
          <a:p>
            <a:pPr marL="0" marR="0" lvl="2" indent="0" algn="l" rtl="0">
              <a:lnSpc>
                <a:spcPct val="100000"/>
              </a:lnSpc>
              <a:spcBef>
                <a:spcPts val="0"/>
              </a:spcBef>
              <a:spcAft>
                <a:spcPts val="0"/>
              </a:spcAft>
              <a:buClr>
                <a:srgbClr val="000000"/>
              </a:buClr>
              <a:buFont typeface="Noto Symbol"/>
              <a:buChar char="▪"/>
            </a:pPr>
            <a:endParaRPr sz="1400" b="0" i="0" u="none" strike="noStrike" cap="none">
              <a:solidFill>
                <a:srgbClr val="000000"/>
              </a:solidFill>
              <a:latin typeface="Arial"/>
              <a:ea typeface="Arial"/>
              <a:cs typeface="Arial"/>
              <a:sym typeface="Arial"/>
              <a:rtl val="0"/>
            </a:endParaRPr>
          </a:p>
          <a:p>
            <a:pPr marL="0" marR="0" lvl="3" indent="0" algn="l" rtl="0">
              <a:lnSpc>
                <a:spcPct val="100000"/>
              </a:lnSpc>
              <a:spcBef>
                <a:spcPts val="0"/>
              </a:spcBef>
              <a:spcAft>
                <a:spcPts val="0"/>
              </a:spcAft>
              <a:buClr>
                <a:srgbClr val="000000"/>
              </a:buClr>
              <a:buFont typeface="Arial"/>
              <a:buChar char="●"/>
            </a:pPr>
            <a:endParaRPr sz="1400" b="0" i="0" u="none" strike="noStrike" cap="none">
              <a:solidFill>
                <a:srgbClr val="000000"/>
              </a:solidFill>
              <a:latin typeface="Arial"/>
              <a:ea typeface="Arial"/>
              <a:cs typeface="Arial"/>
              <a:sym typeface="Arial"/>
              <a:rtl val="0"/>
            </a:endParaRPr>
          </a:p>
          <a:p>
            <a:pPr marL="0" marR="0" lvl="4" indent="0" algn="l" rtl="0">
              <a:lnSpc>
                <a:spcPct val="100000"/>
              </a:lnSpc>
              <a:spcBef>
                <a:spcPts val="0"/>
              </a:spcBef>
              <a:spcAft>
                <a:spcPts val="0"/>
              </a:spcAft>
              <a:buClr>
                <a:srgbClr val="000000"/>
              </a:buClr>
              <a:buFont typeface="Courier New"/>
              <a:buChar char="o"/>
            </a:pPr>
            <a:endParaRPr sz="1400" b="0" i="0" u="none" strike="noStrike" cap="none">
              <a:solidFill>
                <a:srgbClr val="000000"/>
              </a:solidFill>
              <a:latin typeface="Arial"/>
              <a:ea typeface="Arial"/>
              <a:cs typeface="Arial"/>
              <a:sym typeface="Arial"/>
              <a:rtl val="0"/>
            </a:endParaRPr>
          </a:p>
          <a:p>
            <a:pPr marL="0" marR="0" lvl="5" indent="0" algn="l" rtl="0">
              <a:lnSpc>
                <a:spcPct val="100000"/>
              </a:lnSpc>
              <a:spcBef>
                <a:spcPts val="0"/>
              </a:spcBef>
              <a:spcAft>
                <a:spcPts val="0"/>
              </a:spcAft>
              <a:buClr>
                <a:srgbClr val="000000"/>
              </a:buClr>
              <a:buFont typeface="Noto Symbol"/>
              <a:buChar char="▪"/>
            </a:pPr>
            <a:endParaRPr sz="1400" b="0" i="0" u="none" strike="noStrike" cap="none">
              <a:solidFill>
                <a:srgbClr val="000000"/>
              </a:solidFill>
              <a:latin typeface="Arial"/>
              <a:ea typeface="Arial"/>
              <a:cs typeface="Arial"/>
              <a:sym typeface="Arial"/>
              <a:rtl val="0"/>
            </a:endParaRPr>
          </a:p>
          <a:p>
            <a:pPr marL="0" marR="0" lvl="6" indent="0" algn="l" rtl="0">
              <a:lnSpc>
                <a:spcPct val="100000"/>
              </a:lnSpc>
              <a:spcBef>
                <a:spcPts val="0"/>
              </a:spcBef>
              <a:spcAft>
                <a:spcPts val="0"/>
              </a:spcAft>
              <a:buClr>
                <a:srgbClr val="000000"/>
              </a:buClr>
              <a:buFont typeface="Arial"/>
              <a:buChar char="●"/>
            </a:pPr>
            <a:endParaRPr sz="1400" b="0" i="0" u="none" strike="noStrike" cap="none">
              <a:solidFill>
                <a:srgbClr val="000000"/>
              </a:solidFill>
              <a:latin typeface="Arial"/>
              <a:ea typeface="Arial"/>
              <a:cs typeface="Arial"/>
              <a:sym typeface="Arial"/>
              <a:rtl val="0"/>
            </a:endParaRPr>
          </a:p>
          <a:p>
            <a:pPr marL="0" marR="0" lvl="7" indent="0" algn="l" rtl="0">
              <a:lnSpc>
                <a:spcPct val="100000"/>
              </a:lnSpc>
              <a:spcBef>
                <a:spcPts val="0"/>
              </a:spcBef>
              <a:spcAft>
                <a:spcPts val="0"/>
              </a:spcAft>
              <a:buClr>
                <a:srgbClr val="000000"/>
              </a:buClr>
              <a:buFont typeface="Courier New"/>
              <a:buChar char="o"/>
            </a:pPr>
            <a:endParaRPr sz="1400" b="0" i="0" u="none" strike="noStrike" cap="none">
              <a:solidFill>
                <a:srgbClr val="000000"/>
              </a:solidFill>
              <a:latin typeface="Arial"/>
              <a:ea typeface="Arial"/>
              <a:cs typeface="Arial"/>
              <a:sym typeface="Arial"/>
              <a:rtl val="0"/>
            </a:endParaRPr>
          </a:p>
          <a:p>
            <a:pPr marL="0" marR="0" lvl="8" indent="0" algn="l" rtl="0">
              <a:lnSpc>
                <a:spcPct val="100000"/>
              </a:lnSpc>
              <a:spcBef>
                <a:spcPts val="0"/>
              </a:spcBef>
              <a:spcAft>
                <a:spcPts val="0"/>
              </a:spcAft>
              <a:buClr>
                <a:srgbClr val="000000"/>
              </a:buClr>
              <a:buFont typeface="Noto Symbol"/>
              <a:buChar char="▪"/>
            </a:pPr>
            <a:endParaRPr sz="1400" b="0" i="0" u="none" strike="noStrike" cap="none">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4627784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800" b="0" i="0" u="none" strike="noStrike" cap="none"/>
          </a:p>
        </p:txBody>
      </p:sp>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5591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l" rtl="0">
              <a:lnSpc>
                <a:spcPct val="100000"/>
              </a:lnSpc>
              <a:spcBef>
                <a:spcPts val="0"/>
              </a:spcBef>
              <a:spcAft>
                <a:spcPts val="0"/>
              </a:spcAft>
              <a:buClr>
                <a:srgbClr val="000000"/>
              </a:buClr>
              <a:buFont typeface="Arial"/>
              <a:buChar char="●"/>
            </a:pPr>
            <a:endParaRPr lang="en-IN" sz="1200" b="0" i="0" u="none" strike="noStrike" cap="none" smtClean="0">
              <a:solidFill>
                <a:srgbClr val="000000"/>
              </a:solidFill>
              <a:latin typeface="Arial"/>
              <a:ea typeface="Arial"/>
              <a:cs typeface="Arial"/>
              <a:sym typeface="Arial"/>
              <a:rtl val="0"/>
            </a:endParaRPr>
          </a:p>
          <a:p>
            <a:pPr marL="0" marR="0" lvl="1" indent="0" algn="l" rtl="0">
              <a:lnSpc>
                <a:spcPct val="100000"/>
              </a:lnSpc>
              <a:spcBef>
                <a:spcPts val="0"/>
              </a:spcBef>
              <a:spcAft>
                <a:spcPts val="0"/>
              </a:spcAft>
              <a:buClr>
                <a:srgbClr val="000000"/>
              </a:buClr>
              <a:buFont typeface="Courier New"/>
              <a:buChar char="o"/>
            </a:pPr>
            <a:endParaRPr lang="en-IN" sz="1400" b="0" i="0" u="none" strike="noStrike" cap="none" smtClean="0">
              <a:solidFill>
                <a:srgbClr val="000000"/>
              </a:solidFill>
              <a:latin typeface="Arial"/>
              <a:ea typeface="Arial"/>
              <a:cs typeface="Arial"/>
              <a:sym typeface="Arial"/>
              <a:rtl val="0"/>
            </a:endParaRPr>
          </a:p>
          <a:p>
            <a:pPr marL="0" marR="0" lvl="2" indent="0" algn="l" rtl="0">
              <a:lnSpc>
                <a:spcPct val="100000"/>
              </a:lnSpc>
              <a:spcBef>
                <a:spcPts val="0"/>
              </a:spcBef>
              <a:spcAft>
                <a:spcPts val="0"/>
              </a:spcAft>
              <a:buClr>
                <a:srgbClr val="000000"/>
              </a:buClr>
              <a:buFont typeface="Noto Symbol"/>
              <a:buChar char="▪"/>
            </a:pPr>
            <a:endParaRPr lang="en-IN" sz="1400" b="0" i="0" u="none" strike="noStrike" cap="none" smtClean="0">
              <a:solidFill>
                <a:srgbClr val="000000"/>
              </a:solidFill>
              <a:latin typeface="Arial"/>
              <a:ea typeface="Arial"/>
              <a:cs typeface="Arial"/>
              <a:sym typeface="Arial"/>
              <a:rtl val="0"/>
            </a:endParaRPr>
          </a:p>
          <a:p>
            <a:pPr marL="0" marR="0" lvl="3" indent="0" algn="l" rtl="0">
              <a:lnSpc>
                <a:spcPct val="100000"/>
              </a:lnSpc>
              <a:spcBef>
                <a:spcPts val="0"/>
              </a:spcBef>
              <a:spcAft>
                <a:spcPts val="0"/>
              </a:spcAft>
              <a:buClr>
                <a:srgbClr val="000000"/>
              </a:buClr>
              <a:buFont typeface="Arial"/>
              <a:buChar char="●"/>
            </a:pPr>
            <a:endParaRPr lang="en-IN" sz="1400" b="0" i="0" u="none" strike="noStrike" cap="none" smtClean="0">
              <a:solidFill>
                <a:srgbClr val="000000"/>
              </a:solidFill>
              <a:latin typeface="Arial"/>
              <a:ea typeface="Arial"/>
              <a:cs typeface="Arial"/>
              <a:sym typeface="Arial"/>
              <a:rtl val="0"/>
            </a:endParaRPr>
          </a:p>
          <a:p>
            <a:pPr marL="0" marR="0" lvl="4" indent="0" algn="l" rtl="0">
              <a:lnSpc>
                <a:spcPct val="100000"/>
              </a:lnSpc>
              <a:spcBef>
                <a:spcPts val="0"/>
              </a:spcBef>
              <a:spcAft>
                <a:spcPts val="0"/>
              </a:spcAft>
              <a:buClr>
                <a:srgbClr val="000000"/>
              </a:buClr>
              <a:buFont typeface="Courier New"/>
              <a:buChar char="o"/>
            </a:pPr>
            <a:endParaRPr lang="en-IN" sz="1400" b="0" i="0" u="none" strike="noStrike" cap="none" smtClean="0">
              <a:solidFill>
                <a:srgbClr val="000000"/>
              </a:solidFill>
              <a:latin typeface="Arial"/>
              <a:ea typeface="Arial"/>
              <a:cs typeface="Arial"/>
              <a:sym typeface="Arial"/>
              <a:rtl val="0"/>
            </a:endParaRPr>
          </a:p>
          <a:p>
            <a:pPr marL="0" marR="0" lvl="5" indent="0" algn="l" rtl="0">
              <a:lnSpc>
                <a:spcPct val="100000"/>
              </a:lnSpc>
              <a:spcBef>
                <a:spcPts val="0"/>
              </a:spcBef>
              <a:spcAft>
                <a:spcPts val="0"/>
              </a:spcAft>
              <a:buClr>
                <a:srgbClr val="000000"/>
              </a:buClr>
              <a:buFont typeface="Noto Symbol"/>
              <a:buChar char="▪"/>
            </a:pPr>
            <a:endParaRPr lang="en-IN" sz="1400" b="0" i="0" u="none" strike="noStrike" cap="none" smtClean="0">
              <a:solidFill>
                <a:srgbClr val="000000"/>
              </a:solidFill>
              <a:latin typeface="Arial"/>
              <a:ea typeface="Arial"/>
              <a:cs typeface="Arial"/>
              <a:sym typeface="Arial"/>
              <a:rtl val="0"/>
            </a:endParaRPr>
          </a:p>
          <a:p>
            <a:pPr marL="0" marR="0" lvl="6" indent="0" algn="l" rtl="0">
              <a:lnSpc>
                <a:spcPct val="100000"/>
              </a:lnSpc>
              <a:spcBef>
                <a:spcPts val="0"/>
              </a:spcBef>
              <a:spcAft>
                <a:spcPts val="0"/>
              </a:spcAft>
              <a:buClr>
                <a:srgbClr val="000000"/>
              </a:buClr>
              <a:buFont typeface="Arial"/>
              <a:buChar char="●"/>
            </a:pPr>
            <a:endParaRPr lang="en-IN" sz="1400" b="0" i="0" u="none" strike="noStrike" cap="none" smtClean="0">
              <a:solidFill>
                <a:srgbClr val="000000"/>
              </a:solidFill>
              <a:latin typeface="Arial"/>
              <a:ea typeface="Arial"/>
              <a:cs typeface="Arial"/>
              <a:sym typeface="Arial"/>
              <a:rtl val="0"/>
            </a:endParaRPr>
          </a:p>
          <a:p>
            <a:pPr marL="0" marR="0" lvl="7" indent="0" algn="l" rtl="0">
              <a:lnSpc>
                <a:spcPct val="100000"/>
              </a:lnSpc>
              <a:spcBef>
                <a:spcPts val="0"/>
              </a:spcBef>
              <a:spcAft>
                <a:spcPts val="0"/>
              </a:spcAft>
              <a:buClr>
                <a:srgbClr val="000000"/>
              </a:buClr>
              <a:buFont typeface="Courier New"/>
              <a:buChar char="o"/>
            </a:pPr>
            <a:endParaRPr lang="en-IN" sz="1400" b="0" i="0" u="none" strike="noStrike" cap="none" smtClean="0">
              <a:solidFill>
                <a:srgbClr val="000000"/>
              </a:solidFill>
              <a:latin typeface="Arial"/>
              <a:ea typeface="Arial"/>
              <a:cs typeface="Arial"/>
              <a:sym typeface="Arial"/>
              <a:rtl val="0"/>
            </a:endParaRPr>
          </a:p>
          <a:p>
            <a:pPr marL="0" marR="0" lvl="8" indent="0" algn="l" rtl="0">
              <a:lnSpc>
                <a:spcPct val="100000"/>
              </a:lnSpc>
              <a:spcBef>
                <a:spcPts val="0"/>
              </a:spcBef>
              <a:spcAft>
                <a:spcPts val="0"/>
              </a:spcAft>
              <a:buClr>
                <a:srgbClr val="000000"/>
              </a:buClr>
              <a:buFont typeface="Noto Symbol"/>
              <a:buChar char="▪"/>
            </a:pPr>
            <a:endParaRPr lang="en-IN" sz="1400" b="0" i="0" u="none" strike="noStrike" cap="none">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78016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30425"/>
            <a:ext cx="7772400" cy="1470023"/>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a:lvl1pPr>
            <a:lvl2pPr marL="0" marR="0" lvl="1" indent="0" algn="ctr" rtl="0">
              <a:lnSpc>
                <a:spcPct val="100000"/>
              </a:lnSpc>
              <a:spcBef>
                <a:spcPts val="0"/>
              </a:spcBef>
              <a:spcAft>
                <a:spcPts val="0"/>
              </a:spcAft>
              <a:buClr>
                <a:schemeClr val="dk2"/>
              </a:buClr>
              <a:buFont typeface="Arial"/>
              <a:buNone/>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8" name="Shape 18"/>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chemeClr val="dk1"/>
              </a:buClr>
              <a:buFont typeface="Arial"/>
              <a:buNone/>
              <a:defRPr/>
            </a:lvl1pPr>
            <a:lvl2pPr marL="457200" marR="0" lvl="1" indent="0" algn="ctr" rtl="0">
              <a:lnSpc>
                <a:spcPct val="100000"/>
              </a:lnSpc>
              <a:spcBef>
                <a:spcPts val="560"/>
              </a:spcBef>
              <a:spcAft>
                <a:spcPts val="0"/>
              </a:spcAft>
              <a:buClr>
                <a:schemeClr val="dk1"/>
              </a:buClr>
              <a:buFont typeface="Arial"/>
              <a:buNone/>
              <a:defRPr/>
            </a:lvl2pPr>
            <a:lvl3pPr marL="914400" marR="0" lvl="2" indent="0" algn="ctr" rtl="0">
              <a:lnSpc>
                <a:spcPct val="100000"/>
              </a:lnSpc>
              <a:spcBef>
                <a:spcPts val="480"/>
              </a:spcBef>
              <a:spcAft>
                <a:spcPts val="0"/>
              </a:spcAft>
              <a:buClr>
                <a:schemeClr val="dk1"/>
              </a:buClr>
              <a:buFont typeface="Arial"/>
              <a:buNone/>
              <a:defRPr/>
            </a:lvl3pPr>
            <a:lvl4pPr marL="1371600" marR="0" lvl="3" indent="0" algn="ctr" rtl="0">
              <a:lnSpc>
                <a:spcPct val="100000"/>
              </a:lnSpc>
              <a:spcBef>
                <a:spcPts val="400"/>
              </a:spcBef>
              <a:spcAft>
                <a:spcPts val="0"/>
              </a:spcAft>
              <a:buClr>
                <a:schemeClr val="dk1"/>
              </a:buClr>
              <a:buFont typeface="Arial"/>
              <a:buNone/>
              <a:defRPr/>
            </a:lvl4pPr>
            <a:lvl5pPr marL="1828800" marR="0" lvl="4" indent="0" algn="ctr" rtl="0">
              <a:lnSpc>
                <a:spcPct val="100000"/>
              </a:lnSpc>
              <a:spcBef>
                <a:spcPts val="400"/>
              </a:spcBef>
              <a:spcAft>
                <a:spcPts val="0"/>
              </a:spcAft>
              <a:buClr>
                <a:schemeClr val="dk1"/>
              </a:buClr>
              <a:buFont typeface="Arial"/>
              <a:buNone/>
              <a:defRPr/>
            </a:lvl5pPr>
            <a:lvl6pPr marL="2286000" marR="0" lvl="5" indent="0" algn="ctr" rtl="0">
              <a:lnSpc>
                <a:spcPct val="100000"/>
              </a:lnSpc>
              <a:spcBef>
                <a:spcPts val="400"/>
              </a:spcBef>
              <a:spcAft>
                <a:spcPts val="0"/>
              </a:spcAft>
              <a:buClr>
                <a:schemeClr val="dk1"/>
              </a:buClr>
              <a:buFont typeface="Arial"/>
              <a:buNone/>
              <a:defRPr/>
            </a:lvl6pPr>
            <a:lvl7pPr marL="2743200" marR="0" lvl="6" indent="0" algn="ctr" rtl="0">
              <a:lnSpc>
                <a:spcPct val="100000"/>
              </a:lnSpc>
              <a:spcBef>
                <a:spcPts val="400"/>
              </a:spcBef>
              <a:spcAft>
                <a:spcPts val="0"/>
              </a:spcAft>
              <a:buClr>
                <a:schemeClr val="dk1"/>
              </a:buClr>
              <a:buFont typeface="Arial"/>
              <a:buNone/>
              <a:defRPr/>
            </a:lvl7pPr>
            <a:lvl8pPr marL="3200400" marR="0" lvl="7" indent="0" algn="ctr" rtl="0">
              <a:lnSpc>
                <a:spcPct val="100000"/>
              </a:lnSpc>
              <a:spcBef>
                <a:spcPts val="400"/>
              </a:spcBef>
              <a:spcAft>
                <a:spcPts val="0"/>
              </a:spcAft>
              <a:buClr>
                <a:schemeClr val="dk1"/>
              </a:buClr>
              <a:buFont typeface="Arial"/>
              <a:buNone/>
              <a:defRPr/>
            </a:lvl8pPr>
            <a:lvl9pPr marL="3657600" marR="0" lvl="8" indent="0" algn="ctr" rtl="0">
              <a:lnSpc>
                <a:spcPct val="100000"/>
              </a:lnSpc>
              <a:spcBef>
                <a:spcPts val="400"/>
              </a:spcBef>
              <a:spcAft>
                <a:spcPts val="0"/>
              </a:spcAft>
              <a:buClr>
                <a:schemeClr val="dk1"/>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14400" y="609600"/>
            <a:ext cx="8077199" cy="1143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7" name="Shape 47"/>
          <p:cNvSpPr txBox="1">
            <a:spLocks noGrp="1"/>
          </p:cNvSpPr>
          <p:nvPr>
            <p:ph type="body" idx="1"/>
          </p:nvPr>
        </p:nvSpPr>
        <p:spPr>
          <a:xfrm>
            <a:off x="914400" y="1935163"/>
            <a:ext cx="3962399" cy="355123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8" name="Shape 48"/>
          <p:cNvSpPr txBox="1">
            <a:spLocks noGrp="1"/>
          </p:cNvSpPr>
          <p:nvPr>
            <p:ph type="body" idx="2"/>
          </p:nvPr>
        </p:nvSpPr>
        <p:spPr>
          <a:xfrm>
            <a:off x="5029200" y="1935163"/>
            <a:ext cx="3962399" cy="355123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914400" y="609600"/>
            <a:ext cx="8077199" cy="1143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1" name="Shape 21"/>
          <p:cNvSpPr txBox="1">
            <a:spLocks noGrp="1"/>
          </p:cNvSpPr>
          <p:nvPr>
            <p:ph type="body" idx="1"/>
          </p:nvPr>
        </p:nvSpPr>
        <p:spPr>
          <a:xfrm>
            <a:off x="914400" y="1935160"/>
            <a:ext cx="8077199" cy="3551236"/>
          </a:xfrm>
          <a:prstGeom prst="rect">
            <a:avLst/>
          </a:prstGeom>
          <a:noFill/>
          <a:ln>
            <a:noFill/>
          </a:ln>
        </p:spPr>
        <p:txBody>
          <a:bodyPr lIns="91425" tIns="91425" rIns="91425" bIns="91425" anchor="t" anchorCtr="0"/>
          <a:lstStyle>
            <a:lvl1pPr marL="342900" lvl="0" indent="-25400" algn="l" rtl="0">
              <a:spcBef>
                <a:spcPts val="640"/>
              </a:spcBef>
              <a:spcAft>
                <a:spcPts val="0"/>
              </a:spcAft>
              <a:buClr>
                <a:schemeClr val="dk1"/>
              </a:buClr>
              <a:buFont typeface="Arial"/>
              <a:buChar char="●"/>
              <a:defRPr/>
            </a:lvl1pPr>
            <a:lvl2pPr marL="742950" lvl="1" indent="-6350" algn="l" rtl="0">
              <a:spcBef>
                <a:spcPts val="560"/>
              </a:spcBef>
              <a:spcAft>
                <a:spcPts val="0"/>
              </a:spcAft>
              <a:buClr>
                <a:schemeClr val="dk1"/>
              </a:buClr>
              <a:buFont typeface="Arial"/>
              <a:buChar char="●"/>
              <a:defRPr/>
            </a:lvl2pPr>
            <a:lvl3pPr marL="1143000" lvl="2" indent="12700" algn="l" rtl="0">
              <a:spcBef>
                <a:spcPts val="480"/>
              </a:spcBef>
              <a:spcAft>
                <a:spcPts val="0"/>
              </a:spcAft>
              <a:buClr>
                <a:schemeClr val="dk1"/>
              </a:buClr>
              <a:buFont typeface="Arial"/>
              <a:buChar char="●"/>
              <a:defRPr/>
            </a:lvl3pPr>
            <a:lvl4pPr marL="1600200" lvl="3" indent="-25400" algn="l" rtl="0">
              <a:spcBef>
                <a:spcPts val="400"/>
              </a:spcBef>
              <a:spcAft>
                <a:spcPts val="0"/>
              </a:spcAft>
              <a:buClr>
                <a:schemeClr val="dk1"/>
              </a:buClr>
              <a:buFont typeface="Arial"/>
              <a:buChar char="●"/>
              <a:defRPr/>
            </a:lvl4pPr>
            <a:lvl5pPr marL="2057400" lvl="4" indent="-25400" algn="l" rtl="0">
              <a:spcBef>
                <a:spcPts val="400"/>
              </a:spcBef>
              <a:spcAft>
                <a:spcPts val="0"/>
              </a:spcAft>
              <a:buClr>
                <a:schemeClr val="dk1"/>
              </a:buClr>
              <a:buFont typeface="Arial"/>
              <a:buChar char="●"/>
              <a:defRPr/>
            </a:lvl5pPr>
            <a:lvl6pPr marL="2514600" lvl="5" indent="-25400" algn="l" rtl="0">
              <a:spcBef>
                <a:spcPts val="400"/>
              </a:spcBef>
              <a:spcAft>
                <a:spcPts val="0"/>
              </a:spcAft>
              <a:buClr>
                <a:schemeClr val="dk1"/>
              </a:buClr>
              <a:buFont typeface="Arial"/>
              <a:buChar char="●"/>
              <a:defRPr/>
            </a:lvl6pPr>
            <a:lvl7pPr marL="2971800" lvl="6" indent="-25400" algn="l" rtl="0">
              <a:spcBef>
                <a:spcPts val="400"/>
              </a:spcBef>
              <a:spcAft>
                <a:spcPts val="0"/>
              </a:spcAft>
              <a:buClr>
                <a:schemeClr val="dk1"/>
              </a:buClr>
              <a:buFont typeface="Arial"/>
              <a:buChar char="●"/>
              <a:defRPr/>
            </a:lvl7pPr>
            <a:lvl8pPr marL="3429000" lvl="7" indent="-25400" algn="l" rtl="0">
              <a:spcBef>
                <a:spcPts val="400"/>
              </a:spcBef>
              <a:spcAft>
                <a:spcPts val="0"/>
              </a:spcAft>
              <a:buClr>
                <a:schemeClr val="dk1"/>
              </a:buClr>
              <a:buFont typeface="Arial"/>
              <a:buChar char="●"/>
              <a:defRPr/>
            </a:lvl8pPr>
            <a:lvl9pPr marL="3886200" lvl="8" indent="-254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rot="5400000">
            <a:off x="5543550" y="2038349"/>
            <a:ext cx="4876798" cy="2019298"/>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4" name="Shape 24"/>
          <p:cNvSpPr txBox="1">
            <a:spLocks noGrp="1"/>
          </p:cNvSpPr>
          <p:nvPr>
            <p:ph type="body" idx="1"/>
          </p:nvPr>
        </p:nvSpPr>
        <p:spPr>
          <a:xfrm rot="5400000">
            <a:off x="1428749" y="95248"/>
            <a:ext cx="4876798" cy="5905500"/>
          </a:xfrm>
          <a:prstGeom prst="rect">
            <a:avLst/>
          </a:prstGeom>
          <a:noFill/>
          <a:ln>
            <a:noFill/>
          </a:ln>
        </p:spPr>
        <p:txBody>
          <a:bodyPr lIns="91425" tIns="91425" rIns="91425" bIns="91425" anchor="t" anchorCtr="0"/>
          <a:lstStyle>
            <a:lvl1pPr marL="342900" lvl="0" indent="-25400" algn="l" rtl="0">
              <a:spcBef>
                <a:spcPts val="640"/>
              </a:spcBef>
              <a:spcAft>
                <a:spcPts val="0"/>
              </a:spcAft>
              <a:buClr>
                <a:schemeClr val="dk1"/>
              </a:buClr>
              <a:buFont typeface="Arial"/>
              <a:buChar char="●"/>
              <a:defRPr/>
            </a:lvl1pPr>
            <a:lvl2pPr marL="742950" lvl="1" indent="-6350" algn="l" rtl="0">
              <a:spcBef>
                <a:spcPts val="560"/>
              </a:spcBef>
              <a:spcAft>
                <a:spcPts val="0"/>
              </a:spcAft>
              <a:buClr>
                <a:schemeClr val="dk1"/>
              </a:buClr>
              <a:buFont typeface="Arial"/>
              <a:buChar char="●"/>
              <a:defRPr/>
            </a:lvl2pPr>
            <a:lvl3pPr marL="1143000" lvl="2" indent="12700" algn="l" rtl="0">
              <a:spcBef>
                <a:spcPts val="480"/>
              </a:spcBef>
              <a:spcAft>
                <a:spcPts val="0"/>
              </a:spcAft>
              <a:buClr>
                <a:schemeClr val="dk1"/>
              </a:buClr>
              <a:buFont typeface="Arial"/>
              <a:buChar char="●"/>
              <a:defRPr/>
            </a:lvl3pPr>
            <a:lvl4pPr marL="1600200" lvl="3" indent="-25400" algn="l" rtl="0">
              <a:spcBef>
                <a:spcPts val="400"/>
              </a:spcBef>
              <a:spcAft>
                <a:spcPts val="0"/>
              </a:spcAft>
              <a:buClr>
                <a:schemeClr val="dk1"/>
              </a:buClr>
              <a:buFont typeface="Arial"/>
              <a:buChar char="●"/>
              <a:defRPr/>
            </a:lvl4pPr>
            <a:lvl5pPr marL="2057400" lvl="4" indent="-25400" algn="l" rtl="0">
              <a:spcBef>
                <a:spcPts val="400"/>
              </a:spcBef>
              <a:spcAft>
                <a:spcPts val="0"/>
              </a:spcAft>
              <a:buClr>
                <a:schemeClr val="dk1"/>
              </a:buClr>
              <a:buFont typeface="Arial"/>
              <a:buChar char="●"/>
              <a:defRPr/>
            </a:lvl5pPr>
            <a:lvl6pPr marL="2514600" lvl="5" indent="-25400" algn="l" rtl="0">
              <a:spcBef>
                <a:spcPts val="400"/>
              </a:spcBef>
              <a:spcAft>
                <a:spcPts val="0"/>
              </a:spcAft>
              <a:buClr>
                <a:schemeClr val="dk1"/>
              </a:buClr>
              <a:buFont typeface="Arial"/>
              <a:buChar char="●"/>
              <a:defRPr/>
            </a:lvl6pPr>
            <a:lvl7pPr marL="2971800" lvl="6" indent="-25400" algn="l" rtl="0">
              <a:spcBef>
                <a:spcPts val="400"/>
              </a:spcBef>
              <a:spcAft>
                <a:spcPts val="0"/>
              </a:spcAft>
              <a:buClr>
                <a:schemeClr val="dk1"/>
              </a:buClr>
              <a:buFont typeface="Arial"/>
              <a:buChar char="●"/>
              <a:defRPr/>
            </a:lvl7pPr>
            <a:lvl8pPr marL="3429000" lvl="7" indent="-25400" algn="l" rtl="0">
              <a:spcBef>
                <a:spcPts val="400"/>
              </a:spcBef>
              <a:spcAft>
                <a:spcPts val="0"/>
              </a:spcAft>
              <a:buClr>
                <a:schemeClr val="dk1"/>
              </a:buClr>
              <a:buFont typeface="Arial"/>
              <a:buChar char="●"/>
              <a:defRPr/>
            </a:lvl8pPr>
            <a:lvl9pPr marL="3886200" lvl="8" indent="-254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14400" y="609600"/>
            <a:ext cx="8077199" cy="1143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7" name="Shape 27"/>
          <p:cNvSpPr txBox="1">
            <a:spLocks noGrp="1"/>
          </p:cNvSpPr>
          <p:nvPr>
            <p:ph type="body" idx="1"/>
          </p:nvPr>
        </p:nvSpPr>
        <p:spPr>
          <a:xfrm rot="5400000">
            <a:off x="3177380" y="-327819"/>
            <a:ext cx="3551236" cy="8077199"/>
          </a:xfrm>
          <a:prstGeom prst="rect">
            <a:avLst/>
          </a:prstGeom>
          <a:noFill/>
          <a:ln>
            <a:noFill/>
          </a:ln>
        </p:spPr>
        <p:txBody>
          <a:bodyPr lIns="91425" tIns="91425" rIns="91425" bIns="91425" anchor="t" anchorCtr="0"/>
          <a:lstStyle>
            <a:lvl1pPr marL="342900" lvl="0" indent="-25400" algn="l" rtl="0">
              <a:spcBef>
                <a:spcPts val="640"/>
              </a:spcBef>
              <a:spcAft>
                <a:spcPts val="0"/>
              </a:spcAft>
              <a:buClr>
                <a:schemeClr val="dk1"/>
              </a:buClr>
              <a:buFont typeface="Arial"/>
              <a:buChar char="●"/>
              <a:defRPr/>
            </a:lvl1pPr>
            <a:lvl2pPr marL="742950" lvl="1" indent="-6350" algn="l" rtl="0">
              <a:spcBef>
                <a:spcPts val="560"/>
              </a:spcBef>
              <a:spcAft>
                <a:spcPts val="0"/>
              </a:spcAft>
              <a:buClr>
                <a:schemeClr val="dk1"/>
              </a:buClr>
              <a:buFont typeface="Arial"/>
              <a:buChar char="●"/>
              <a:defRPr/>
            </a:lvl2pPr>
            <a:lvl3pPr marL="1143000" lvl="2" indent="12700" algn="l" rtl="0">
              <a:spcBef>
                <a:spcPts val="480"/>
              </a:spcBef>
              <a:spcAft>
                <a:spcPts val="0"/>
              </a:spcAft>
              <a:buClr>
                <a:schemeClr val="dk1"/>
              </a:buClr>
              <a:buFont typeface="Arial"/>
              <a:buChar char="●"/>
              <a:defRPr/>
            </a:lvl3pPr>
            <a:lvl4pPr marL="1600200" lvl="3" indent="-25400" algn="l" rtl="0">
              <a:spcBef>
                <a:spcPts val="400"/>
              </a:spcBef>
              <a:spcAft>
                <a:spcPts val="0"/>
              </a:spcAft>
              <a:buClr>
                <a:schemeClr val="dk1"/>
              </a:buClr>
              <a:buFont typeface="Arial"/>
              <a:buChar char="●"/>
              <a:defRPr/>
            </a:lvl4pPr>
            <a:lvl5pPr marL="2057400" lvl="4" indent="-25400" algn="l" rtl="0">
              <a:spcBef>
                <a:spcPts val="400"/>
              </a:spcBef>
              <a:spcAft>
                <a:spcPts val="0"/>
              </a:spcAft>
              <a:buClr>
                <a:schemeClr val="dk1"/>
              </a:buClr>
              <a:buFont typeface="Arial"/>
              <a:buChar char="●"/>
              <a:defRPr/>
            </a:lvl5pPr>
            <a:lvl6pPr marL="2514600" lvl="5" indent="-25400" algn="l" rtl="0">
              <a:spcBef>
                <a:spcPts val="400"/>
              </a:spcBef>
              <a:spcAft>
                <a:spcPts val="0"/>
              </a:spcAft>
              <a:buClr>
                <a:schemeClr val="dk1"/>
              </a:buClr>
              <a:buFont typeface="Arial"/>
              <a:buChar char="●"/>
              <a:defRPr/>
            </a:lvl6pPr>
            <a:lvl7pPr marL="2971800" lvl="6" indent="-25400" algn="l" rtl="0">
              <a:spcBef>
                <a:spcPts val="400"/>
              </a:spcBef>
              <a:spcAft>
                <a:spcPts val="0"/>
              </a:spcAft>
              <a:buClr>
                <a:schemeClr val="dk1"/>
              </a:buClr>
              <a:buFont typeface="Arial"/>
              <a:buChar char="●"/>
              <a:defRPr/>
            </a:lvl7pPr>
            <a:lvl8pPr marL="3429000" lvl="7" indent="-25400" algn="l" rtl="0">
              <a:spcBef>
                <a:spcPts val="400"/>
              </a:spcBef>
              <a:spcAft>
                <a:spcPts val="0"/>
              </a:spcAft>
              <a:buClr>
                <a:schemeClr val="dk1"/>
              </a:buClr>
              <a:buFont typeface="Arial"/>
              <a:buChar char="●"/>
              <a:defRPr/>
            </a:lvl8pPr>
            <a:lvl9pPr marL="3886200" lvl="8" indent="-25400" algn="l" rtl="0">
              <a:spcBef>
                <a:spcPts val="400"/>
              </a:spcBef>
              <a:spcAft>
                <a:spcPts val="0"/>
              </a:spcAft>
              <a:buClr>
                <a:schemeClr val="dk1"/>
              </a:buClr>
              <a:buFont typeface="Arial"/>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0" name="Shape 30"/>
          <p:cNvSpPr>
            <a:spLocks noGrp="1"/>
          </p:cNvSpPr>
          <p:nvPr>
            <p:ph type="pic" idx="2"/>
          </p:nvPr>
        </p:nvSpPr>
        <p:spPr>
          <a:xfrm>
            <a:off x="1792288" y="612775"/>
            <a:ext cx="5486399" cy="4114800"/>
          </a:xfrm>
          <a:prstGeom prst="rect">
            <a:avLst/>
          </a:prstGeom>
          <a:noFill/>
          <a:ln>
            <a:noFill/>
          </a:ln>
        </p:spPr>
      </p:sp>
      <p:sp>
        <p:nvSpPr>
          <p:cNvPr id="31" name="Shape 3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3050"/>
            <a:ext cx="3008313" cy="1162048"/>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3575050" y="273050"/>
            <a:ext cx="5111750" cy="5853111"/>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14400" y="609600"/>
            <a:ext cx="8077199" cy="1143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2" name="Shape 42"/>
          <p:cNvSpPr txBox="1">
            <a:spLocks noGrp="1"/>
          </p:cNvSpPr>
          <p:nvPr>
            <p:ph type="body" idx="2"/>
          </p:nvPr>
        </p:nvSpPr>
        <p:spPr>
          <a:xfrm>
            <a:off x="457200" y="2174875"/>
            <a:ext cx="4040187" cy="395128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3"/>
          </p:nvPr>
        </p:nvSpPr>
        <p:spPr>
          <a:xfrm>
            <a:off x="4645025" y="1535112"/>
            <a:ext cx="4041773" cy="639762"/>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4" name="Shape 44"/>
          <p:cNvSpPr txBox="1">
            <a:spLocks noGrp="1"/>
          </p:cNvSpPr>
          <p:nvPr>
            <p:ph type="body" idx="4"/>
          </p:nvPr>
        </p:nvSpPr>
        <p:spPr>
          <a:xfrm>
            <a:off x="4645025" y="2174875"/>
            <a:ext cx="4041773" cy="395128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3">
            <a:alphaModFix/>
          </a:blip>
          <a:srcRect/>
          <a:stretch/>
        </p:blipFill>
        <p:spPr>
          <a:xfrm>
            <a:off x="0" y="0"/>
            <a:ext cx="2571749" cy="6858000"/>
          </a:xfrm>
          <a:prstGeom prst="rect">
            <a:avLst/>
          </a:prstGeom>
          <a:noFill/>
          <a:ln>
            <a:noFill/>
          </a:ln>
        </p:spPr>
      </p:pic>
      <p:sp>
        <p:nvSpPr>
          <p:cNvPr id="11" name="Shape 11"/>
          <p:cNvSpPr txBox="1">
            <a:spLocks noGrp="1"/>
          </p:cNvSpPr>
          <p:nvPr>
            <p:ph type="title"/>
          </p:nvPr>
        </p:nvSpPr>
        <p:spPr>
          <a:xfrm>
            <a:off x="914400" y="609600"/>
            <a:ext cx="8077199"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a:lvl1pPr>
            <a:lvl2pPr marL="0" marR="0" lvl="1" indent="0" algn="ctr" rtl="0">
              <a:lnSpc>
                <a:spcPct val="100000"/>
              </a:lnSpc>
              <a:spcBef>
                <a:spcPts val="0"/>
              </a:spcBef>
              <a:spcAft>
                <a:spcPts val="0"/>
              </a:spcAft>
              <a:buClr>
                <a:schemeClr val="dk2"/>
              </a:buClr>
              <a:buFont typeface="Arial"/>
              <a:buNone/>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 name="Shape 12"/>
          <p:cNvSpPr txBox="1">
            <a:spLocks noGrp="1"/>
          </p:cNvSpPr>
          <p:nvPr>
            <p:ph type="body" idx="1"/>
          </p:nvPr>
        </p:nvSpPr>
        <p:spPr>
          <a:xfrm>
            <a:off x="914400" y="1935160"/>
            <a:ext cx="8077199" cy="3551236"/>
          </a:xfrm>
          <a:prstGeom prst="rect">
            <a:avLst/>
          </a:prstGeom>
          <a:noFill/>
          <a:ln>
            <a:noFill/>
          </a:ln>
        </p:spPr>
        <p:txBody>
          <a:bodyPr lIns="91425" tIns="91425" rIns="91425" bIns="91425" anchor="t" anchorCtr="0"/>
          <a:lstStyle>
            <a:lvl1pPr marL="342900" marR="0" lvl="0" indent="-25400" algn="l" rtl="0">
              <a:lnSpc>
                <a:spcPct val="100000"/>
              </a:lnSpc>
              <a:spcBef>
                <a:spcPts val="640"/>
              </a:spcBef>
              <a:spcAft>
                <a:spcPts val="0"/>
              </a:spcAft>
              <a:buClr>
                <a:schemeClr val="dk1"/>
              </a:buClr>
              <a:buFont typeface="Arial"/>
              <a:buChar char="●"/>
              <a:defRPr/>
            </a:lvl1pPr>
            <a:lvl2pPr marL="742950" marR="0" lvl="1" indent="-6350" algn="l" rtl="0">
              <a:lnSpc>
                <a:spcPct val="100000"/>
              </a:lnSpc>
              <a:spcBef>
                <a:spcPts val="560"/>
              </a:spcBef>
              <a:spcAft>
                <a:spcPts val="0"/>
              </a:spcAft>
              <a:buClr>
                <a:schemeClr val="dk1"/>
              </a:buClr>
              <a:buFont typeface="Arial"/>
              <a:buChar char="●"/>
              <a:defRPr/>
            </a:lvl2pPr>
            <a:lvl3pPr marL="1143000" marR="0" lvl="2" indent="12700" algn="l" rtl="0">
              <a:lnSpc>
                <a:spcPct val="100000"/>
              </a:lnSpc>
              <a:spcBef>
                <a:spcPts val="480"/>
              </a:spcBef>
              <a:spcAft>
                <a:spcPts val="0"/>
              </a:spcAft>
              <a:buClr>
                <a:schemeClr val="dk1"/>
              </a:buClr>
              <a:buFont typeface="Arial"/>
              <a:buChar char="●"/>
              <a:defRPr/>
            </a:lvl3pPr>
            <a:lvl4pPr marL="1600200" marR="0" lvl="3" indent="-25400" algn="l" rtl="0">
              <a:lnSpc>
                <a:spcPct val="100000"/>
              </a:lnSpc>
              <a:spcBef>
                <a:spcPts val="400"/>
              </a:spcBef>
              <a:spcAft>
                <a:spcPts val="0"/>
              </a:spcAft>
              <a:buClr>
                <a:schemeClr val="dk1"/>
              </a:buClr>
              <a:buFont typeface="Arial"/>
              <a:buChar char="●"/>
              <a:defRPr/>
            </a:lvl4pPr>
            <a:lvl5pPr marL="2057400" marR="0" lvl="4" indent="-25400" algn="l" rtl="0">
              <a:lnSpc>
                <a:spcPct val="100000"/>
              </a:lnSpc>
              <a:spcBef>
                <a:spcPts val="400"/>
              </a:spcBef>
              <a:spcAft>
                <a:spcPts val="0"/>
              </a:spcAft>
              <a:buClr>
                <a:schemeClr val="dk1"/>
              </a:buClr>
              <a:buFont typeface="Arial"/>
              <a:buChar char="●"/>
              <a:defRPr/>
            </a:lvl5pPr>
            <a:lvl6pPr marL="2514600" marR="0" lvl="5" indent="-25400" algn="l" rtl="0">
              <a:lnSpc>
                <a:spcPct val="100000"/>
              </a:lnSpc>
              <a:spcBef>
                <a:spcPts val="400"/>
              </a:spcBef>
              <a:spcAft>
                <a:spcPts val="0"/>
              </a:spcAft>
              <a:buClr>
                <a:schemeClr val="dk1"/>
              </a:buClr>
              <a:buFont typeface="Arial"/>
              <a:buChar char="●"/>
              <a:defRPr/>
            </a:lvl6pPr>
            <a:lvl7pPr marL="2971800" marR="0" lvl="6" indent="-25400" algn="l" rtl="0">
              <a:lnSpc>
                <a:spcPct val="100000"/>
              </a:lnSpc>
              <a:spcBef>
                <a:spcPts val="400"/>
              </a:spcBef>
              <a:spcAft>
                <a:spcPts val="0"/>
              </a:spcAft>
              <a:buClr>
                <a:schemeClr val="dk1"/>
              </a:buClr>
              <a:buFont typeface="Arial"/>
              <a:buChar char="●"/>
              <a:defRPr/>
            </a:lvl7pPr>
            <a:lvl8pPr marL="3429000" marR="0" lvl="7" indent="-25400" algn="l" rtl="0">
              <a:lnSpc>
                <a:spcPct val="100000"/>
              </a:lnSpc>
              <a:spcBef>
                <a:spcPts val="400"/>
              </a:spcBef>
              <a:spcAft>
                <a:spcPts val="0"/>
              </a:spcAft>
              <a:buClr>
                <a:schemeClr val="dk1"/>
              </a:buClr>
              <a:buFont typeface="Arial"/>
              <a:buChar char="●"/>
              <a:defRPr/>
            </a:lvl8pPr>
            <a:lvl9pPr marL="3886200" marR="0" lvl="8" indent="-25400" algn="l" rtl="0">
              <a:lnSpc>
                <a:spcPct val="100000"/>
              </a:lnSpc>
              <a:spcBef>
                <a:spcPts val="400"/>
              </a:spcBef>
              <a:spcAft>
                <a:spcPts val="0"/>
              </a:spcAft>
              <a:buClr>
                <a:schemeClr val="dk1"/>
              </a:buClr>
              <a:buFont typeface="Arial"/>
              <a:buChar char="●"/>
              <a:defRPr/>
            </a:lvl9pPr>
          </a:lstStyle>
          <a:p>
            <a:endParaRPr/>
          </a:p>
        </p:txBody>
      </p:sp>
      <p:sp>
        <p:nvSpPr>
          <p:cNvPr id="13" name="Shape 13"/>
          <p:cNvSpPr txBox="1">
            <a:spLocks noGrp="1"/>
          </p:cNvSpPr>
          <p:nvPr>
            <p:ph type="dt" idx="10"/>
          </p:nvPr>
        </p:nvSpPr>
        <p:spPr>
          <a:xfrm>
            <a:off x="2819400" y="6245225"/>
            <a:ext cx="1447800" cy="4762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a:lvl1pPr>
            <a:lvl2pPr marL="457200" marR="0" lvl="1" indent="0" algn="l" rtl="0">
              <a:lnSpc>
                <a:spcPct val="100000"/>
              </a:lnSpc>
              <a:spcBef>
                <a:spcPts val="0"/>
              </a:spcBef>
              <a:spcAft>
                <a:spcPts val="0"/>
              </a:spcAft>
              <a:buClr>
                <a:schemeClr val="dk1"/>
              </a:buClr>
              <a:buFont typeface="Arial"/>
              <a:buNone/>
              <a:defRPr/>
            </a:lvl2pPr>
            <a:lvl3pPr marL="914400" marR="0" lvl="2" indent="0" algn="l" rtl="0">
              <a:lnSpc>
                <a:spcPct val="100000"/>
              </a:lnSpc>
              <a:spcBef>
                <a:spcPts val="0"/>
              </a:spcBef>
              <a:spcAft>
                <a:spcPts val="0"/>
              </a:spcAft>
              <a:buClr>
                <a:schemeClr val="dk1"/>
              </a:buClr>
              <a:buFont typeface="Arial"/>
              <a:buNone/>
              <a:defRPr/>
            </a:lvl3pPr>
            <a:lvl4pPr marL="1371600" marR="0" lvl="3" indent="0" algn="l" rtl="0">
              <a:lnSpc>
                <a:spcPct val="100000"/>
              </a:lnSpc>
              <a:spcBef>
                <a:spcPts val="0"/>
              </a:spcBef>
              <a:spcAft>
                <a:spcPts val="0"/>
              </a:spcAft>
              <a:buClr>
                <a:schemeClr val="dk1"/>
              </a:buClr>
              <a:buFont typeface="Arial"/>
              <a:buNone/>
              <a:defRPr/>
            </a:lvl4pPr>
            <a:lvl5pPr marL="1828800" marR="0" lvl="4" indent="0" algn="l" rtl="0">
              <a:lnSpc>
                <a:spcPct val="100000"/>
              </a:lnSpc>
              <a:spcBef>
                <a:spcPts val="0"/>
              </a:spcBef>
              <a:spcAft>
                <a:spcPts val="0"/>
              </a:spcAft>
              <a:buClr>
                <a:schemeClr val="dk1"/>
              </a:buClr>
              <a:buFont typeface="Arial"/>
              <a:buNone/>
              <a:defRPr/>
            </a:lvl5pPr>
            <a:lvl6pPr marL="2286000" marR="0" lvl="5" indent="0" algn="l" rtl="0">
              <a:lnSpc>
                <a:spcPct val="100000"/>
              </a:lnSpc>
              <a:spcBef>
                <a:spcPts val="0"/>
              </a:spcBef>
              <a:spcAft>
                <a:spcPts val="0"/>
              </a:spcAft>
              <a:buClr>
                <a:schemeClr val="dk1"/>
              </a:buClr>
              <a:buFont typeface="Arial"/>
              <a:buNone/>
              <a:defRPr/>
            </a:lvl6pPr>
            <a:lvl7pPr marL="2743200" marR="0" lvl="6" indent="0" algn="l" rtl="0">
              <a:lnSpc>
                <a:spcPct val="100000"/>
              </a:lnSpc>
              <a:spcBef>
                <a:spcPts val="0"/>
              </a:spcBef>
              <a:spcAft>
                <a:spcPts val="0"/>
              </a:spcAft>
              <a:buClr>
                <a:schemeClr val="dk1"/>
              </a:buClr>
              <a:buFont typeface="Arial"/>
              <a:buNone/>
              <a:defRPr/>
            </a:lvl7pPr>
            <a:lvl8pPr marL="3200400" marR="0" lvl="7" indent="0" algn="l" rtl="0">
              <a:lnSpc>
                <a:spcPct val="100000"/>
              </a:lnSpc>
              <a:spcBef>
                <a:spcPts val="0"/>
              </a:spcBef>
              <a:spcAft>
                <a:spcPts val="0"/>
              </a:spcAft>
              <a:buClr>
                <a:schemeClr val="dk1"/>
              </a:buClr>
              <a:buFont typeface="Arial"/>
              <a:buNone/>
              <a:defRPr/>
            </a:lvl8pPr>
            <a:lvl9pPr marL="3657600" marR="0" lvl="8" indent="0" algn="l" rtl="0">
              <a:lnSpc>
                <a:spcPct val="100000"/>
              </a:lnSpc>
              <a:spcBef>
                <a:spcPts val="0"/>
              </a:spcBef>
              <a:spcAft>
                <a:spcPts val="0"/>
              </a:spcAft>
              <a:buClr>
                <a:schemeClr val="dk1"/>
              </a:buClr>
              <a:buFont typeface="Arial"/>
              <a:buNone/>
              <a:defRPr/>
            </a:lvl9pPr>
          </a:lstStyle>
          <a:p>
            <a:endParaRPr/>
          </a:p>
        </p:txBody>
      </p:sp>
      <p:sp>
        <p:nvSpPr>
          <p:cNvPr id="14" name="Shape 14"/>
          <p:cNvSpPr txBox="1">
            <a:spLocks noGrp="1"/>
          </p:cNvSpPr>
          <p:nvPr>
            <p:ph type="ftr" idx="11"/>
          </p:nvPr>
        </p:nvSpPr>
        <p:spPr>
          <a:xfrm>
            <a:off x="4572000" y="6245225"/>
            <a:ext cx="2438399" cy="4762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a:lvl1pPr>
            <a:lvl2pPr marL="457200" marR="0" lvl="1" indent="0" algn="l" rtl="0">
              <a:lnSpc>
                <a:spcPct val="100000"/>
              </a:lnSpc>
              <a:spcBef>
                <a:spcPts val="0"/>
              </a:spcBef>
              <a:spcAft>
                <a:spcPts val="0"/>
              </a:spcAft>
              <a:buClr>
                <a:schemeClr val="dk1"/>
              </a:buClr>
              <a:buFont typeface="Arial"/>
              <a:buNone/>
              <a:defRPr/>
            </a:lvl2pPr>
            <a:lvl3pPr marL="914400" marR="0" lvl="2" indent="0" algn="l" rtl="0">
              <a:lnSpc>
                <a:spcPct val="100000"/>
              </a:lnSpc>
              <a:spcBef>
                <a:spcPts val="0"/>
              </a:spcBef>
              <a:spcAft>
                <a:spcPts val="0"/>
              </a:spcAft>
              <a:buClr>
                <a:schemeClr val="dk1"/>
              </a:buClr>
              <a:buFont typeface="Arial"/>
              <a:buNone/>
              <a:defRPr/>
            </a:lvl3pPr>
            <a:lvl4pPr marL="1371600" marR="0" lvl="3" indent="0" algn="l" rtl="0">
              <a:lnSpc>
                <a:spcPct val="100000"/>
              </a:lnSpc>
              <a:spcBef>
                <a:spcPts val="0"/>
              </a:spcBef>
              <a:spcAft>
                <a:spcPts val="0"/>
              </a:spcAft>
              <a:buClr>
                <a:schemeClr val="dk1"/>
              </a:buClr>
              <a:buFont typeface="Arial"/>
              <a:buNone/>
              <a:defRPr/>
            </a:lvl4pPr>
            <a:lvl5pPr marL="1828800" marR="0" lvl="4" indent="0" algn="l" rtl="0">
              <a:lnSpc>
                <a:spcPct val="100000"/>
              </a:lnSpc>
              <a:spcBef>
                <a:spcPts val="0"/>
              </a:spcBef>
              <a:spcAft>
                <a:spcPts val="0"/>
              </a:spcAft>
              <a:buClr>
                <a:schemeClr val="dk1"/>
              </a:buClr>
              <a:buFont typeface="Arial"/>
              <a:buNone/>
              <a:defRPr/>
            </a:lvl5pPr>
            <a:lvl6pPr marL="2286000" marR="0" lvl="5" indent="0" algn="l" rtl="0">
              <a:lnSpc>
                <a:spcPct val="100000"/>
              </a:lnSpc>
              <a:spcBef>
                <a:spcPts val="0"/>
              </a:spcBef>
              <a:spcAft>
                <a:spcPts val="0"/>
              </a:spcAft>
              <a:buClr>
                <a:schemeClr val="dk1"/>
              </a:buClr>
              <a:buFont typeface="Arial"/>
              <a:buNone/>
              <a:defRPr/>
            </a:lvl6pPr>
            <a:lvl7pPr marL="2743200" marR="0" lvl="6" indent="0" algn="l" rtl="0">
              <a:lnSpc>
                <a:spcPct val="100000"/>
              </a:lnSpc>
              <a:spcBef>
                <a:spcPts val="0"/>
              </a:spcBef>
              <a:spcAft>
                <a:spcPts val="0"/>
              </a:spcAft>
              <a:buClr>
                <a:schemeClr val="dk1"/>
              </a:buClr>
              <a:buFont typeface="Arial"/>
              <a:buNone/>
              <a:defRPr/>
            </a:lvl7pPr>
            <a:lvl8pPr marL="3200400" marR="0" lvl="7" indent="0" algn="l" rtl="0">
              <a:lnSpc>
                <a:spcPct val="100000"/>
              </a:lnSpc>
              <a:spcBef>
                <a:spcPts val="0"/>
              </a:spcBef>
              <a:spcAft>
                <a:spcPts val="0"/>
              </a:spcAft>
              <a:buClr>
                <a:schemeClr val="dk1"/>
              </a:buClr>
              <a:buFont typeface="Arial"/>
              <a:buNone/>
              <a:defRPr/>
            </a:lvl8pPr>
            <a:lvl9pPr marL="3657600" marR="0" lvl="8" indent="0" algn="l" rtl="0">
              <a:lnSpc>
                <a:spcPct val="100000"/>
              </a:lnSpc>
              <a:spcBef>
                <a:spcPts val="0"/>
              </a:spcBef>
              <a:spcAft>
                <a:spcPts val="0"/>
              </a:spcAft>
              <a:buClr>
                <a:schemeClr val="dk1"/>
              </a:buClr>
              <a:buFont typeface="Arial"/>
              <a:buNone/>
              <a:defRPr/>
            </a:lvl9pPr>
          </a:lstStyle>
          <a:p>
            <a:endParaRPr/>
          </a:p>
        </p:txBody>
      </p:sp>
      <p:sp>
        <p:nvSpPr>
          <p:cNvPr id="15" name="Shape 15"/>
          <p:cNvSpPr txBox="1">
            <a:spLocks noGrp="1"/>
          </p:cNvSpPr>
          <p:nvPr>
            <p:ph type="sldNum" idx="12"/>
          </p:nvPr>
        </p:nvSpPr>
        <p:spPr>
          <a:xfrm>
            <a:off x="7239000" y="6245225"/>
            <a:ext cx="1447800" cy="47624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Char char="●"/>
            </a:pPr>
            <a:endParaRPr sz="1400" b="0" i="0" u="none" strike="noStrike" cap="none">
              <a:solidFill>
                <a:schemeClr val="dk1"/>
              </a:solidFill>
              <a:latin typeface="Arial"/>
              <a:ea typeface="Arial"/>
              <a:cs typeface="Arial"/>
              <a:sym typeface="Arial"/>
              <a:rtl val="0"/>
            </a:endParaRPr>
          </a:p>
          <a:p>
            <a:pPr marL="0" marR="0" lvl="1" indent="0" algn="l" rtl="0">
              <a:lnSpc>
                <a:spcPct val="100000"/>
              </a:lnSpc>
              <a:spcBef>
                <a:spcPts val="0"/>
              </a:spcBef>
              <a:spcAft>
                <a:spcPts val="0"/>
              </a:spcAft>
              <a:buClr>
                <a:srgbClr val="000000"/>
              </a:buClr>
              <a:buFont typeface="Courier New"/>
              <a:buChar char="o"/>
            </a:pPr>
            <a:endParaRPr sz="1400" b="0" i="0" u="none" strike="noStrike" cap="none">
              <a:solidFill>
                <a:srgbClr val="000000"/>
              </a:solidFill>
              <a:latin typeface="Arial"/>
              <a:ea typeface="Arial"/>
              <a:cs typeface="Arial"/>
              <a:sym typeface="Arial"/>
              <a:rtl val="0"/>
            </a:endParaRPr>
          </a:p>
          <a:p>
            <a:pPr marL="0" marR="0" lvl="2" indent="0" algn="l" rtl="0">
              <a:lnSpc>
                <a:spcPct val="100000"/>
              </a:lnSpc>
              <a:spcBef>
                <a:spcPts val="0"/>
              </a:spcBef>
              <a:spcAft>
                <a:spcPts val="0"/>
              </a:spcAft>
              <a:buClr>
                <a:srgbClr val="000000"/>
              </a:buClr>
              <a:buFont typeface="Noto Symbol"/>
              <a:buChar char="▪"/>
            </a:pPr>
            <a:endParaRPr sz="1400" b="0" i="0" u="none" strike="noStrike" cap="none">
              <a:solidFill>
                <a:srgbClr val="000000"/>
              </a:solidFill>
              <a:latin typeface="Arial"/>
              <a:ea typeface="Arial"/>
              <a:cs typeface="Arial"/>
              <a:sym typeface="Arial"/>
              <a:rtl val="0"/>
            </a:endParaRPr>
          </a:p>
          <a:p>
            <a:pPr marL="0" marR="0" lvl="3" indent="0" algn="l" rtl="0">
              <a:lnSpc>
                <a:spcPct val="100000"/>
              </a:lnSpc>
              <a:spcBef>
                <a:spcPts val="0"/>
              </a:spcBef>
              <a:spcAft>
                <a:spcPts val="0"/>
              </a:spcAft>
              <a:buClr>
                <a:srgbClr val="000000"/>
              </a:buClr>
              <a:buFont typeface="Arial"/>
              <a:buChar char="●"/>
            </a:pPr>
            <a:endParaRPr sz="1400" b="0" i="0" u="none" strike="noStrike" cap="none">
              <a:solidFill>
                <a:srgbClr val="000000"/>
              </a:solidFill>
              <a:latin typeface="Arial"/>
              <a:ea typeface="Arial"/>
              <a:cs typeface="Arial"/>
              <a:sym typeface="Arial"/>
              <a:rtl val="0"/>
            </a:endParaRPr>
          </a:p>
          <a:p>
            <a:pPr marL="0" marR="0" lvl="4" indent="0" algn="l" rtl="0">
              <a:lnSpc>
                <a:spcPct val="100000"/>
              </a:lnSpc>
              <a:spcBef>
                <a:spcPts val="0"/>
              </a:spcBef>
              <a:spcAft>
                <a:spcPts val="0"/>
              </a:spcAft>
              <a:buClr>
                <a:srgbClr val="000000"/>
              </a:buClr>
              <a:buFont typeface="Courier New"/>
              <a:buChar char="o"/>
            </a:pPr>
            <a:endParaRPr sz="1400" b="0" i="0" u="none" strike="noStrike" cap="none">
              <a:solidFill>
                <a:srgbClr val="000000"/>
              </a:solidFill>
              <a:latin typeface="Arial"/>
              <a:ea typeface="Arial"/>
              <a:cs typeface="Arial"/>
              <a:sym typeface="Arial"/>
              <a:rtl val="0"/>
            </a:endParaRPr>
          </a:p>
          <a:p>
            <a:pPr marL="0" marR="0" lvl="5" indent="0" algn="l" rtl="0">
              <a:lnSpc>
                <a:spcPct val="100000"/>
              </a:lnSpc>
              <a:spcBef>
                <a:spcPts val="0"/>
              </a:spcBef>
              <a:spcAft>
                <a:spcPts val="0"/>
              </a:spcAft>
              <a:buClr>
                <a:srgbClr val="000000"/>
              </a:buClr>
              <a:buFont typeface="Noto Symbol"/>
              <a:buChar char="▪"/>
            </a:pPr>
            <a:endParaRPr sz="1400" b="0" i="0" u="none" strike="noStrike" cap="none">
              <a:solidFill>
                <a:srgbClr val="000000"/>
              </a:solidFill>
              <a:latin typeface="Arial"/>
              <a:ea typeface="Arial"/>
              <a:cs typeface="Arial"/>
              <a:sym typeface="Arial"/>
              <a:rtl val="0"/>
            </a:endParaRPr>
          </a:p>
          <a:p>
            <a:pPr marL="0" marR="0" lvl="6" indent="0" algn="l" rtl="0">
              <a:lnSpc>
                <a:spcPct val="100000"/>
              </a:lnSpc>
              <a:spcBef>
                <a:spcPts val="0"/>
              </a:spcBef>
              <a:spcAft>
                <a:spcPts val="0"/>
              </a:spcAft>
              <a:buClr>
                <a:srgbClr val="000000"/>
              </a:buClr>
              <a:buFont typeface="Arial"/>
              <a:buChar char="●"/>
            </a:pPr>
            <a:endParaRPr sz="1400" b="0" i="0" u="none" strike="noStrike" cap="none">
              <a:solidFill>
                <a:srgbClr val="000000"/>
              </a:solidFill>
              <a:latin typeface="Arial"/>
              <a:ea typeface="Arial"/>
              <a:cs typeface="Arial"/>
              <a:sym typeface="Arial"/>
              <a:rtl val="0"/>
            </a:endParaRPr>
          </a:p>
          <a:p>
            <a:pPr marL="0" marR="0" lvl="7" indent="0" algn="l" rtl="0">
              <a:lnSpc>
                <a:spcPct val="100000"/>
              </a:lnSpc>
              <a:spcBef>
                <a:spcPts val="0"/>
              </a:spcBef>
              <a:spcAft>
                <a:spcPts val="0"/>
              </a:spcAft>
              <a:buClr>
                <a:srgbClr val="000000"/>
              </a:buClr>
              <a:buFont typeface="Courier New"/>
              <a:buChar char="o"/>
            </a:pPr>
            <a:endParaRPr sz="1400" b="0" i="0" u="none" strike="noStrike" cap="none">
              <a:solidFill>
                <a:srgbClr val="000000"/>
              </a:solidFill>
              <a:latin typeface="Arial"/>
              <a:ea typeface="Arial"/>
              <a:cs typeface="Arial"/>
              <a:sym typeface="Arial"/>
              <a:rtl val="0"/>
            </a:endParaRPr>
          </a:p>
          <a:p>
            <a:pPr marL="0" marR="0" lvl="8" indent="0" algn="l" rtl="0">
              <a:lnSpc>
                <a:spcPct val="100000"/>
              </a:lnSpc>
              <a:spcBef>
                <a:spcPts val="0"/>
              </a:spcBef>
              <a:spcAft>
                <a:spcPts val="0"/>
              </a:spcAft>
              <a:buClr>
                <a:srgbClr val="000000"/>
              </a:buClr>
              <a:buFont typeface="Noto Symbol"/>
              <a:buChar char="▪"/>
            </a:pPr>
            <a:endParaRPr sz="1400" b="0" i="0" u="none" strike="noStrike" cap="none">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137" y="507599"/>
            <a:ext cx="826380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Data Warehousing Project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678532" y="1430929"/>
            <a:ext cx="5936240" cy="369332"/>
          </a:xfrm>
          <a:prstGeom prst="rect">
            <a:avLst/>
          </a:prstGeom>
          <a:noFill/>
        </p:spPr>
        <p:txBody>
          <a:bodyPr wrap="none" lIns="91440" tIns="45720" rIns="91440" bIns="45720">
            <a:spAutoFit/>
          </a:bodyPr>
          <a:lstStyle/>
          <a:p>
            <a:pPr algn="ctr"/>
            <a:r>
              <a:rPr lang="en-US" sz="1800" b="1" cap="none" spc="50" dirty="0" smtClean="0">
                <a:ln w="0"/>
                <a:solidFill>
                  <a:schemeClr val="bg2"/>
                </a:solidFill>
                <a:effectLst>
                  <a:innerShdw blurRad="63500" dist="50800" dir="13500000">
                    <a:srgbClr val="000000">
                      <a:alpha val="50000"/>
                    </a:srgbClr>
                  </a:innerShdw>
                </a:effectLst>
              </a:rPr>
              <a:t>Teradata University Network Data Challenge 2016</a:t>
            </a:r>
            <a:endParaRPr lang="en-US" sz="1800" b="1" cap="none" spc="50" dirty="0">
              <a:ln w="0"/>
              <a:solidFill>
                <a:schemeClr val="bg2"/>
              </a:solidFill>
              <a:effectLst>
                <a:innerShdw blurRad="63500" dist="50800" dir="13500000">
                  <a:srgbClr val="000000">
                    <a:alpha val="50000"/>
                  </a:srgbClr>
                </a:innerShdw>
              </a:effectLst>
            </a:endParaRPr>
          </a:p>
        </p:txBody>
      </p:sp>
      <p:sp>
        <p:nvSpPr>
          <p:cNvPr id="6" name="Rectangle 5"/>
          <p:cNvSpPr/>
          <p:nvPr/>
        </p:nvSpPr>
        <p:spPr>
          <a:xfrm>
            <a:off x="3053856" y="2723591"/>
            <a:ext cx="2980303"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Group No: 6</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6454451" y="4446815"/>
            <a:ext cx="3489649" cy="1938992"/>
          </a:xfrm>
          <a:prstGeom prst="rect">
            <a:avLst/>
          </a:prstGeom>
          <a:noFill/>
        </p:spPr>
        <p:txBody>
          <a:bodyPr wrap="square" rtlCol="0">
            <a:spAutoFit/>
          </a:bodyPr>
          <a:lstStyle/>
          <a:p>
            <a:r>
              <a:rPr lang="en-IN" sz="2000" b="1" dirty="0" smtClean="0"/>
              <a:t>Our Team:</a:t>
            </a:r>
          </a:p>
          <a:p>
            <a:r>
              <a:rPr lang="en-IN" sz="2000" dirty="0" err="1" smtClean="0"/>
              <a:t>Sarath</a:t>
            </a:r>
            <a:r>
              <a:rPr lang="en-IN" sz="2000" dirty="0" smtClean="0"/>
              <a:t> </a:t>
            </a:r>
            <a:endParaRPr lang="en-IN" sz="2000" dirty="0" smtClean="0"/>
          </a:p>
          <a:p>
            <a:r>
              <a:rPr lang="en-IN" sz="2000" dirty="0" smtClean="0"/>
              <a:t>Ranjith</a:t>
            </a:r>
            <a:endParaRPr lang="en-IN" sz="2000" dirty="0" smtClean="0"/>
          </a:p>
          <a:p>
            <a:r>
              <a:rPr lang="en-IN" sz="2000" dirty="0" smtClean="0"/>
              <a:t>Sri </a:t>
            </a:r>
            <a:r>
              <a:rPr lang="en-IN" sz="2000" dirty="0" smtClean="0"/>
              <a:t>Harsha</a:t>
            </a:r>
          </a:p>
          <a:p>
            <a:r>
              <a:rPr lang="en-IN" sz="2000" dirty="0" err="1" smtClean="0"/>
              <a:t>Amarnath</a:t>
            </a:r>
            <a:endParaRPr lang="en-IN" sz="2000" dirty="0" smtClean="0"/>
          </a:p>
          <a:p>
            <a:r>
              <a:rPr lang="en-IN" sz="2000" dirty="0" err="1" smtClean="0"/>
              <a:t>Raviteja</a:t>
            </a:r>
            <a:endParaRPr lang="en-IN" sz="2000" dirty="0" smtClean="0"/>
          </a:p>
        </p:txBody>
      </p:sp>
    </p:spTree>
    <p:extLst>
      <p:ext uri="{BB962C8B-B14F-4D97-AF65-F5344CB8AC3E}">
        <p14:creationId xmlns:p14="http://schemas.microsoft.com/office/powerpoint/2010/main" val="1140460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6368"/>
            <a:ext cx="7630161" cy="436026"/>
          </a:xfrm>
        </p:spPr>
        <p:txBody>
          <a:bodyPr/>
          <a:lstStyle/>
          <a:p>
            <a:r>
              <a:rPr lang="en-IN" dirty="0" smtClean="0"/>
              <a:t>Sample </a:t>
            </a:r>
            <a:r>
              <a:rPr lang="en-IN" dirty="0"/>
              <a:t>t</a:t>
            </a:r>
            <a:r>
              <a:rPr lang="en-IN" dirty="0" smtClean="0"/>
              <a:t>rend </a:t>
            </a:r>
            <a:r>
              <a:rPr lang="en-IN" dirty="0" smtClean="0"/>
              <a:t>when including grant in the amount</a:t>
            </a:r>
            <a:endParaRPr lang="en-IN" dirty="0"/>
          </a:p>
        </p:txBody>
      </p:sp>
      <p:sp>
        <p:nvSpPr>
          <p:cNvPr id="3" name="TextBox 2"/>
          <p:cNvSpPr txBox="1"/>
          <p:nvPr/>
        </p:nvSpPr>
        <p:spPr>
          <a:xfrm>
            <a:off x="4389120" y="3325437"/>
            <a:ext cx="4182555" cy="307777"/>
          </a:xfrm>
          <a:prstGeom prst="rect">
            <a:avLst/>
          </a:prstGeom>
          <a:noFill/>
        </p:spPr>
        <p:txBody>
          <a:bodyPr wrap="none" rtlCol="0">
            <a:spAutoFit/>
          </a:bodyPr>
          <a:lstStyle/>
          <a:p>
            <a:r>
              <a:rPr lang="en-IN" dirty="0"/>
              <a:t>Sample </a:t>
            </a:r>
            <a:r>
              <a:rPr lang="en-IN" dirty="0" smtClean="0"/>
              <a:t>trend </a:t>
            </a:r>
            <a:r>
              <a:rPr lang="en-IN" dirty="0"/>
              <a:t>when </a:t>
            </a:r>
            <a:r>
              <a:rPr lang="en-IN" dirty="0" smtClean="0"/>
              <a:t>excluding </a:t>
            </a:r>
            <a:r>
              <a:rPr lang="en-IN" dirty="0"/>
              <a:t>grant in the amount</a:t>
            </a:r>
          </a:p>
        </p:txBody>
      </p:sp>
      <p:sp>
        <p:nvSpPr>
          <p:cNvPr id="7" name="TextBox 6"/>
          <p:cNvSpPr txBox="1"/>
          <p:nvPr/>
        </p:nvSpPr>
        <p:spPr>
          <a:xfrm>
            <a:off x="4729534" y="888590"/>
            <a:ext cx="2944368" cy="1384995"/>
          </a:xfrm>
          <a:prstGeom prst="rect">
            <a:avLst/>
          </a:prstGeom>
          <a:noFill/>
        </p:spPr>
        <p:txBody>
          <a:bodyPr wrap="square" rtlCol="0">
            <a:spAutoFit/>
          </a:bodyPr>
          <a:lstStyle/>
          <a:p>
            <a:pPr marL="285750" indent="-285750">
              <a:buFont typeface="Arial" panose="020B0604020202020204" pitchFamily="34" charset="0"/>
              <a:buChar char="•"/>
            </a:pPr>
            <a:r>
              <a:rPr lang="en-IN" dirty="0" smtClean="0"/>
              <a:t>Grants released in months of Feb, July, December(high peaks)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No specific trend can be detected</a:t>
            </a:r>
            <a:endParaRPr lang="en-IN" dirty="0"/>
          </a:p>
        </p:txBody>
      </p:sp>
      <p:pic>
        <p:nvPicPr>
          <p:cNvPr id="4" name="Picture 3"/>
          <p:cNvPicPr>
            <a:picLocks noChangeAspect="1"/>
          </p:cNvPicPr>
          <p:nvPr/>
        </p:nvPicPr>
        <p:blipFill>
          <a:blip r:embed="rId2"/>
          <a:stretch>
            <a:fillRect/>
          </a:stretch>
        </p:blipFill>
        <p:spPr>
          <a:xfrm>
            <a:off x="334232" y="613612"/>
            <a:ext cx="3790727" cy="3019602"/>
          </a:xfrm>
          <a:prstGeom prst="rect">
            <a:avLst/>
          </a:prstGeom>
        </p:spPr>
      </p:pic>
      <p:pic>
        <p:nvPicPr>
          <p:cNvPr id="8" name="Picture 7"/>
          <p:cNvPicPr>
            <a:picLocks noChangeAspect="1"/>
          </p:cNvPicPr>
          <p:nvPr/>
        </p:nvPicPr>
        <p:blipFill>
          <a:blip r:embed="rId3"/>
          <a:stretch>
            <a:fillRect/>
          </a:stretch>
        </p:blipFill>
        <p:spPr>
          <a:xfrm>
            <a:off x="4729534" y="3729581"/>
            <a:ext cx="3931920" cy="3127211"/>
          </a:xfrm>
          <a:prstGeom prst="rect">
            <a:avLst/>
          </a:prstGeom>
        </p:spPr>
      </p:pic>
    </p:spTree>
    <p:extLst>
      <p:ext uri="{BB962C8B-B14F-4D97-AF65-F5344CB8AC3E}">
        <p14:creationId xmlns:p14="http://schemas.microsoft.com/office/powerpoint/2010/main" val="2098965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17599"/>
            <a:ext cx="9144000" cy="4185921"/>
          </a:xfrm>
          <a:prstGeom prst="rect">
            <a:avLst/>
          </a:prstGeom>
        </p:spPr>
      </p:pic>
      <p:sp>
        <p:nvSpPr>
          <p:cNvPr id="3" name="Rectangle 2"/>
          <p:cNvSpPr/>
          <p:nvPr/>
        </p:nvSpPr>
        <p:spPr>
          <a:xfrm>
            <a:off x="1591291" y="325735"/>
            <a:ext cx="6571030"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Campaigns and their donations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9271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6242" y="468411"/>
            <a:ext cx="3416320"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Type of transfer</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101600" y="1114742"/>
            <a:ext cx="8950960" cy="4633595"/>
          </a:xfrm>
          <a:prstGeom prst="rect">
            <a:avLst/>
          </a:prstGeom>
        </p:spPr>
      </p:pic>
    </p:spTree>
    <p:extLst>
      <p:ext uri="{BB962C8B-B14F-4D97-AF65-F5344CB8AC3E}">
        <p14:creationId xmlns:p14="http://schemas.microsoft.com/office/powerpoint/2010/main" val="3407579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2160" y="1169"/>
            <a:ext cx="8442960" cy="6856831"/>
          </a:xfrm>
          <a:prstGeom prst="rect">
            <a:avLst/>
          </a:prstGeom>
        </p:spPr>
      </p:pic>
    </p:spTree>
    <p:extLst>
      <p:ext uri="{BB962C8B-B14F-4D97-AF65-F5344CB8AC3E}">
        <p14:creationId xmlns:p14="http://schemas.microsoft.com/office/powerpoint/2010/main" val="499624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2239" y="789186"/>
            <a:ext cx="6612255" cy="4573762"/>
          </a:xfrm>
          <a:prstGeom prst="rect">
            <a:avLst/>
          </a:prstGeom>
        </p:spPr>
      </p:pic>
      <p:sp>
        <p:nvSpPr>
          <p:cNvPr id="3" name="Rectangle 2"/>
          <p:cNvSpPr/>
          <p:nvPr/>
        </p:nvSpPr>
        <p:spPr>
          <a:xfrm>
            <a:off x="2749475" y="142855"/>
            <a:ext cx="5006499"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Twitter activity vs Value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3048000" y="6009279"/>
            <a:ext cx="6082114" cy="523220"/>
          </a:xfrm>
          <a:prstGeom prst="rect">
            <a:avLst/>
          </a:prstGeom>
          <a:noFill/>
        </p:spPr>
        <p:txBody>
          <a:bodyPr wrap="none" rtlCol="0">
            <a:spAutoFit/>
          </a:bodyPr>
          <a:lstStyle/>
          <a:p>
            <a:r>
              <a:rPr lang="en-IN" dirty="0" smtClean="0"/>
              <a:t>Twitter impressions are the maximum of all the twitter activities performed.</a:t>
            </a:r>
          </a:p>
          <a:p>
            <a:r>
              <a:rPr lang="en-IN" dirty="0"/>
              <a:t>	</a:t>
            </a:r>
          </a:p>
        </p:txBody>
      </p:sp>
    </p:spTree>
    <p:extLst>
      <p:ext uri="{BB962C8B-B14F-4D97-AF65-F5344CB8AC3E}">
        <p14:creationId xmlns:p14="http://schemas.microsoft.com/office/powerpoint/2010/main" val="3091091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659" y="5931408"/>
            <a:ext cx="6345936" cy="725424"/>
          </a:xfrm>
        </p:spPr>
        <p:txBody>
          <a:bodyPr/>
          <a:lstStyle/>
          <a:p>
            <a:pPr algn="just"/>
            <a:r>
              <a:rPr lang="en-IN" dirty="0" smtClean="0"/>
              <a:t>Donations are increasing with increase in twitter impressions and they are decreasing when impressions are decreasing.</a:t>
            </a:r>
            <a:endParaRPr lang="en-IN" dirty="0"/>
          </a:p>
        </p:txBody>
      </p:sp>
      <p:pic>
        <p:nvPicPr>
          <p:cNvPr id="5" name="Picture 4"/>
          <p:cNvPicPr>
            <a:picLocks noChangeAspect="1"/>
          </p:cNvPicPr>
          <p:nvPr/>
        </p:nvPicPr>
        <p:blipFill>
          <a:blip r:embed="rId2"/>
          <a:stretch>
            <a:fillRect/>
          </a:stretch>
        </p:blipFill>
        <p:spPr>
          <a:xfrm>
            <a:off x="653795" y="1177433"/>
            <a:ext cx="8305800" cy="4546710"/>
          </a:xfrm>
          <a:prstGeom prst="rect">
            <a:avLst/>
          </a:prstGeom>
        </p:spPr>
      </p:pic>
      <p:sp>
        <p:nvSpPr>
          <p:cNvPr id="6" name="Rectangle 5"/>
          <p:cNvSpPr/>
          <p:nvPr/>
        </p:nvSpPr>
        <p:spPr>
          <a:xfrm>
            <a:off x="1741460" y="323837"/>
            <a:ext cx="7032694"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Twitter </a:t>
            </a:r>
            <a:r>
              <a:rPr lang="en-US" sz="3600" dirty="0">
                <a:ln w="0"/>
                <a:solidFill>
                  <a:schemeClr val="tx1"/>
                </a:solidFill>
                <a:effectLst>
                  <a:outerShdw blurRad="38100" dist="19050" dir="2700000" algn="tl" rotWithShape="0">
                    <a:schemeClr val="dk1">
                      <a:alpha val="40000"/>
                    </a:schemeClr>
                  </a:outerShdw>
                </a:effectLst>
              </a:rPr>
              <a:t>i</a:t>
            </a:r>
            <a:r>
              <a:rPr lang="en-US" sz="3600" b="0" cap="none" spc="0" dirty="0" smtClean="0">
                <a:ln w="0"/>
                <a:solidFill>
                  <a:schemeClr val="tx1"/>
                </a:solidFill>
                <a:effectLst>
                  <a:outerShdw blurRad="38100" dist="19050" dir="2700000" algn="tl" rotWithShape="0">
                    <a:schemeClr val="dk1">
                      <a:alpha val="40000"/>
                    </a:schemeClr>
                  </a:outerShdw>
                </a:effectLst>
              </a:rPr>
              <a:t>mpressions </a:t>
            </a:r>
            <a:r>
              <a:rPr lang="en-US" sz="3600" b="0" cap="none" spc="0" dirty="0" smtClean="0">
                <a:ln w="0"/>
                <a:solidFill>
                  <a:schemeClr val="tx1"/>
                </a:solidFill>
                <a:effectLst>
                  <a:outerShdw blurRad="38100" dist="19050" dir="2700000" algn="tl" rotWithShape="0">
                    <a:schemeClr val="dk1">
                      <a:alpha val="40000"/>
                    </a:schemeClr>
                  </a:outerShdw>
                </a:effectLst>
              </a:rPr>
              <a:t>Vs Donations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61835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4879" y="1350645"/>
            <a:ext cx="7914641" cy="4196715"/>
          </a:xfrm>
          <a:prstGeom prst="rect">
            <a:avLst/>
          </a:prstGeom>
        </p:spPr>
      </p:pic>
      <p:sp>
        <p:nvSpPr>
          <p:cNvPr id="6" name="Rectangle 5"/>
          <p:cNvSpPr/>
          <p:nvPr/>
        </p:nvSpPr>
        <p:spPr>
          <a:xfrm>
            <a:off x="1244788" y="376535"/>
            <a:ext cx="7314823" cy="646331"/>
          </a:xfrm>
          <a:prstGeom prst="rect">
            <a:avLst/>
          </a:prstGeom>
          <a:noFill/>
        </p:spPr>
        <p:txBody>
          <a:bodyPr wrap="none" lIns="91440" tIns="45720" rIns="91440" bIns="45720">
            <a:spAutoFit/>
          </a:bodyPr>
          <a:lstStyle/>
          <a:p>
            <a:pPr algn="ctr"/>
            <a:r>
              <a:rPr lang="en-US" sz="3600" dirty="0" smtClean="0">
                <a:ln w="0"/>
                <a:solidFill>
                  <a:schemeClr val="tx1"/>
                </a:solidFill>
                <a:effectLst>
                  <a:outerShdw blurRad="38100" dist="19050" dir="2700000" algn="tl" rotWithShape="0">
                    <a:schemeClr val="dk1">
                      <a:alpha val="40000"/>
                    </a:schemeClr>
                  </a:outerShdw>
                </a:effectLst>
              </a:rPr>
              <a:t>Other </a:t>
            </a:r>
            <a:r>
              <a:rPr lang="en-US" sz="3600" b="0" cap="none" spc="0" dirty="0" smtClean="0">
                <a:ln w="0"/>
                <a:solidFill>
                  <a:schemeClr val="tx1"/>
                </a:solidFill>
                <a:effectLst>
                  <a:outerShdw blurRad="38100" dist="19050" dir="2700000" algn="tl" rotWithShape="0">
                    <a:schemeClr val="dk1">
                      <a:alpha val="40000"/>
                    </a:schemeClr>
                  </a:outerShdw>
                </a:effectLst>
              </a:rPr>
              <a:t>Twitter </a:t>
            </a:r>
            <a:r>
              <a:rPr lang="en-US" sz="3600" dirty="0">
                <a:ln w="0"/>
                <a:solidFill>
                  <a:schemeClr val="tx1"/>
                </a:solidFill>
                <a:effectLst>
                  <a:outerShdw blurRad="38100" dist="19050" dir="2700000" algn="tl" rotWithShape="0">
                    <a:schemeClr val="dk1">
                      <a:alpha val="40000"/>
                    </a:schemeClr>
                  </a:outerShdw>
                </a:effectLst>
              </a:rPr>
              <a:t>a</a:t>
            </a:r>
            <a:r>
              <a:rPr lang="en-US" sz="3600" b="0" cap="none" spc="0" dirty="0" smtClean="0">
                <a:ln w="0"/>
                <a:solidFill>
                  <a:schemeClr val="tx1"/>
                </a:solidFill>
                <a:effectLst>
                  <a:outerShdw blurRad="38100" dist="19050" dir="2700000" algn="tl" rotWithShape="0">
                    <a:schemeClr val="dk1">
                      <a:alpha val="40000"/>
                    </a:schemeClr>
                  </a:outerShdw>
                </a:effectLst>
              </a:rPr>
              <a:t>ctivities </a:t>
            </a:r>
            <a:r>
              <a:rPr lang="en-US" sz="3600" b="0" cap="none" spc="0" dirty="0" smtClean="0">
                <a:ln w="0"/>
                <a:solidFill>
                  <a:schemeClr val="tx1"/>
                </a:solidFill>
                <a:effectLst>
                  <a:outerShdw blurRad="38100" dist="19050" dir="2700000" algn="tl" rotWithShape="0">
                    <a:schemeClr val="dk1">
                      <a:alpha val="40000"/>
                    </a:schemeClr>
                  </a:outerShdw>
                </a:effectLst>
              </a:rPr>
              <a:t>vs Donation</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74452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44786"/>
            <a:ext cx="9144000" cy="4605774"/>
          </a:xfrm>
          <a:prstGeom prst="rect">
            <a:avLst/>
          </a:prstGeom>
        </p:spPr>
      </p:pic>
      <p:sp>
        <p:nvSpPr>
          <p:cNvPr id="6" name="Rectangle 5"/>
          <p:cNvSpPr/>
          <p:nvPr/>
        </p:nvSpPr>
        <p:spPr>
          <a:xfrm>
            <a:off x="1941704" y="498455"/>
            <a:ext cx="6263253"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LinkedIn </a:t>
            </a:r>
            <a:r>
              <a:rPr lang="en-US" sz="3600" dirty="0">
                <a:ln w="0"/>
                <a:solidFill>
                  <a:schemeClr val="tx1"/>
                </a:solidFill>
                <a:effectLst>
                  <a:outerShdw blurRad="38100" dist="19050" dir="2700000" algn="tl" rotWithShape="0">
                    <a:schemeClr val="dk1">
                      <a:alpha val="40000"/>
                    </a:schemeClr>
                  </a:outerShdw>
                </a:effectLst>
              </a:rPr>
              <a:t>a</a:t>
            </a:r>
            <a:r>
              <a:rPr lang="en-US" sz="3600" b="0" cap="none" spc="0" dirty="0" smtClean="0">
                <a:ln w="0"/>
                <a:solidFill>
                  <a:schemeClr val="tx1"/>
                </a:solidFill>
                <a:effectLst>
                  <a:outerShdw blurRad="38100" dist="19050" dir="2700000" algn="tl" rotWithShape="0">
                    <a:schemeClr val="dk1">
                      <a:alpha val="40000"/>
                    </a:schemeClr>
                  </a:outerShdw>
                </a:effectLst>
              </a:rPr>
              <a:t>ctivity </a:t>
            </a:r>
            <a:r>
              <a:rPr lang="en-US" sz="3600" b="0" cap="none" spc="0" dirty="0" smtClean="0">
                <a:ln w="0"/>
                <a:solidFill>
                  <a:schemeClr val="tx1"/>
                </a:solidFill>
                <a:effectLst>
                  <a:outerShdw blurRad="38100" dist="19050" dir="2700000" algn="tl" rotWithShape="0">
                    <a:schemeClr val="dk1">
                      <a:alpha val="40000"/>
                    </a:schemeClr>
                  </a:outerShdw>
                </a:effectLst>
              </a:rPr>
              <a:t>vs Donations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2572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1840" y="14176"/>
            <a:ext cx="8473440" cy="6853984"/>
          </a:xfrm>
          <a:prstGeom prst="rect">
            <a:avLst/>
          </a:prstGeom>
        </p:spPr>
      </p:pic>
    </p:spTree>
    <p:extLst>
      <p:ext uri="{BB962C8B-B14F-4D97-AF65-F5344CB8AC3E}">
        <p14:creationId xmlns:p14="http://schemas.microsoft.com/office/powerpoint/2010/main" val="2831073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81" y="5995416"/>
            <a:ext cx="6380480" cy="862584"/>
          </a:xfrm>
        </p:spPr>
        <p:txBody>
          <a:bodyPr/>
          <a:lstStyle/>
          <a:p>
            <a:pPr algn="just"/>
            <a:r>
              <a:rPr lang="en-IN" dirty="0" smtClean="0"/>
              <a:t>Considering the social media presence from the </a:t>
            </a:r>
            <a:r>
              <a:rPr lang="en-IN" dirty="0" err="1"/>
              <a:t>H</a:t>
            </a:r>
            <a:r>
              <a:rPr lang="en-IN" dirty="0" err="1" smtClean="0"/>
              <a:t>ubspot</a:t>
            </a:r>
            <a:r>
              <a:rPr lang="en-IN" dirty="0" smtClean="0"/>
              <a:t> </a:t>
            </a:r>
            <a:r>
              <a:rPr lang="en-IN" dirty="0" smtClean="0"/>
              <a:t>data, we can say that </a:t>
            </a:r>
            <a:r>
              <a:rPr lang="en-IN" dirty="0"/>
              <a:t>F</a:t>
            </a:r>
            <a:r>
              <a:rPr lang="en-IN" dirty="0" smtClean="0"/>
              <a:t>acebook </a:t>
            </a:r>
            <a:r>
              <a:rPr lang="en-IN" dirty="0" smtClean="0"/>
              <a:t>had the maximum </a:t>
            </a:r>
            <a:r>
              <a:rPr lang="en-IN" dirty="0" smtClean="0"/>
              <a:t>effect </a:t>
            </a:r>
            <a:r>
              <a:rPr lang="en-IN" dirty="0" smtClean="0"/>
              <a:t>on donations followed by </a:t>
            </a:r>
            <a:r>
              <a:rPr lang="en-IN" dirty="0" smtClean="0"/>
              <a:t>Twitter </a:t>
            </a:r>
            <a:r>
              <a:rPr lang="en-IN" dirty="0" smtClean="0"/>
              <a:t>and </a:t>
            </a:r>
            <a:r>
              <a:rPr lang="en-IN" dirty="0" err="1"/>
              <a:t>L</a:t>
            </a:r>
            <a:r>
              <a:rPr lang="en-IN" dirty="0" err="1" smtClean="0"/>
              <a:t>inkedin</a:t>
            </a:r>
            <a:r>
              <a:rPr lang="en-IN" dirty="0"/>
              <a:t>.</a:t>
            </a:r>
          </a:p>
        </p:txBody>
      </p:sp>
      <p:sp>
        <p:nvSpPr>
          <p:cNvPr id="7" name="Rectangle 6"/>
          <p:cNvSpPr/>
          <p:nvPr/>
        </p:nvSpPr>
        <p:spPr>
          <a:xfrm>
            <a:off x="2570481" y="137706"/>
            <a:ext cx="5165343" cy="646331"/>
          </a:xfrm>
          <a:prstGeom prst="rect">
            <a:avLst/>
          </a:prstGeom>
          <a:noFill/>
        </p:spPr>
        <p:txBody>
          <a:bodyPr wrap="square" lIns="91440" tIns="45720" rIns="91440" bIns="45720">
            <a:spAutoFit/>
          </a:bodyPr>
          <a:lstStyle/>
          <a:p>
            <a:pPr algn="ctr"/>
            <a:r>
              <a:rPr lang="en-US" sz="3600" b="0" cap="none" spc="0" dirty="0" err="1" smtClean="0">
                <a:ln w="0"/>
                <a:solidFill>
                  <a:schemeClr val="tx1"/>
                </a:solidFill>
                <a:effectLst>
                  <a:outerShdw blurRad="38100" dist="19050" dir="2700000" algn="tl" rotWithShape="0">
                    <a:schemeClr val="dk1">
                      <a:alpha val="40000"/>
                    </a:schemeClr>
                  </a:outerShdw>
                </a:effectLst>
              </a:rPr>
              <a:t>Hubspot</a:t>
            </a:r>
            <a:r>
              <a:rPr lang="en-US" sz="3600" b="0" cap="none" spc="0" dirty="0" smtClean="0">
                <a:ln w="0"/>
                <a:solidFill>
                  <a:schemeClr val="tx1"/>
                </a:solidFill>
                <a:effectLst>
                  <a:outerShdw blurRad="38100" dist="19050" dir="2700000" algn="tl" rotWithShape="0">
                    <a:schemeClr val="dk1">
                      <a:alpha val="40000"/>
                    </a:schemeClr>
                  </a:outerShdw>
                </a:effectLst>
              </a:rPr>
              <a:t> vs Donations</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1773936" y="704712"/>
            <a:ext cx="6391555" cy="5046864"/>
          </a:xfrm>
          <a:prstGeom prst="rect">
            <a:avLst/>
          </a:prstGeom>
        </p:spPr>
      </p:pic>
    </p:spTree>
    <p:extLst>
      <p:ext uri="{BB962C8B-B14F-4D97-AF65-F5344CB8AC3E}">
        <p14:creationId xmlns:p14="http://schemas.microsoft.com/office/powerpoint/2010/main" val="149023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938784" y="766445"/>
            <a:ext cx="7772400" cy="147002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endParaRPr lang="en-US" sz="4400" b="0" i="0" u="none" strike="noStrike" cap="none" dirty="0">
              <a:solidFill>
                <a:schemeClr val="dk2"/>
              </a:solidFill>
              <a:latin typeface="Arial"/>
              <a:ea typeface="Arial"/>
              <a:cs typeface="Arial"/>
              <a:sym typeface="Arial"/>
              <a:rtl val="0"/>
            </a:endParaRPr>
          </a:p>
          <a:p>
            <a:pPr marL="0" marR="0" lvl="0" indent="0" algn="ctr" rtl="0">
              <a:lnSpc>
                <a:spcPct val="100000"/>
              </a:lnSpc>
              <a:spcBef>
                <a:spcPts val="0"/>
              </a:spcBef>
              <a:spcAft>
                <a:spcPts val="0"/>
              </a:spcAft>
              <a:buClr>
                <a:schemeClr val="dk2"/>
              </a:buClr>
              <a:buSzPct val="25000"/>
              <a:buFont typeface="Arial"/>
              <a:buNone/>
            </a:pPr>
            <a:r>
              <a:rPr lang="en-US" sz="4400" dirty="0" smtClean="0">
                <a:solidFill>
                  <a:schemeClr val="dk2"/>
                </a:solidFill>
              </a:rPr>
              <a:t>Our Challenge</a:t>
            </a:r>
            <a:endParaRPr lang="en-US" sz="4400" b="0" i="0" u="none" strike="noStrike" cap="none" dirty="0">
              <a:solidFill>
                <a:schemeClr val="dk2"/>
              </a:solidFill>
              <a:latin typeface="Arial"/>
              <a:ea typeface="Arial"/>
              <a:cs typeface="Arial"/>
              <a:sym typeface="Arial"/>
              <a:rtl val="0"/>
            </a:endParaRPr>
          </a:p>
        </p:txBody>
      </p:sp>
      <p:sp>
        <p:nvSpPr>
          <p:cNvPr id="57" name="Shape 57"/>
          <p:cNvSpPr txBox="1">
            <a:spLocks noGrp="1"/>
          </p:cNvSpPr>
          <p:nvPr>
            <p:ph type="subTitle" idx="1"/>
          </p:nvPr>
        </p:nvSpPr>
        <p:spPr>
          <a:xfrm>
            <a:off x="1458468" y="3201924"/>
            <a:ext cx="7068312" cy="2779776"/>
          </a:xfrm>
          <a:prstGeom prst="rect">
            <a:avLst/>
          </a:prstGeom>
          <a:noFill/>
          <a:ln>
            <a:noFill/>
          </a:ln>
        </p:spPr>
        <p:txBody>
          <a:bodyPr lIns="91425" tIns="45700" rIns="91425" bIns="45700" anchor="t" anchorCtr="0">
            <a:noAutofit/>
          </a:bodyPr>
          <a:lstStyle/>
          <a:p>
            <a:pPr marL="285750" lvl="0" indent="-285750" algn="just">
              <a:spcBef>
                <a:spcPts val="0"/>
              </a:spcBef>
              <a:buSzPct val="64000"/>
              <a:buFont typeface="Wingdings" panose="05000000000000000000" pitchFamily="2" charset="2"/>
              <a:buChar char="Ø"/>
            </a:pPr>
            <a:r>
              <a:rPr lang="en-IN" sz="1800" dirty="0" smtClean="0"/>
              <a:t>To find the effect of social media on the amount of donations received over the years.</a:t>
            </a:r>
          </a:p>
          <a:p>
            <a:pPr marL="285750" lvl="0" indent="-285750" algn="just">
              <a:spcBef>
                <a:spcPts val="0"/>
              </a:spcBef>
              <a:buSzPct val="64000"/>
              <a:buFont typeface="Wingdings" panose="05000000000000000000" pitchFamily="2" charset="2"/>
              <a:buChar char="Ø"/>
            </a:pPr>
            <a:r>
              <a:rPr lang="en-IN" sz="1800" dirty="0" smtClean="0"/>
              <a:t>To find the impact created by hosting the website on the amount of donations received over the years.</a:t>
            </a:r>
            <a:endParaRPr lang="en-IN" sz="1800" dirty="0" smtClean="0"/>
          </a:p>
          <a:p>
            <a:pPr marL="285750" lvl="0" indent="-285750" algn="just">
              <a:spcBef>
                <a:spcPts val="0"/>
              </a:spcBef>
              <a:buSzPct val="64000"/>
              <a:buFont typeface="Wingdings" panose="05000000000000000000" pitchFamily="2" charset="2"/>
              <a:buChar char="Ø"/>
            </a:pPr>
            <a:r>
              <a:rPr lang="en-IN" sz="1800" i="0" u="none" strike="noStrike" cap="none" dirty="0" smtClean="0">
                <a:solidFill>
                  <a:schemeClr val="dk1"/>
                </a:solidFill>
                <a:sym typeface="Arial"/>
                <a:rtl val="0"/>
              </a:rPr>
              <a:t>To visualize the correlation among them </a:t>
            </a:r>
          </a:p>
          <a:p>
            <a:pPr marL="285750" lvl="0" indent="-285750" algn="just">
              <a:spcBef>
                <a:spcPts val="0"/>
              </a:spcBef>
              <a:buSzPct val="64000"/>
              <a:buFont typeface="Courier New" panose="02070309020205020404" pitchFamily="49" charset="0"/>
              <a:buChar char="o"/>
            </a:pPr>
            <a:endParaRPr lang="en-US" sz="1800" b="0" i="0" u="none" strike="noStrike" cap="none" dirty="0">
              <a:solidFill>
                <a:schemeClr val="dk1"/>
              </a:solidFill>
              <a:sym typeface="Arial"/>
              <a:rtl val="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2270" y="0"/>
            <a:ext cx="364715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Google Analytics</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753110" y="843280"/>
            <a:ext cx="7730490" cy="5891006"/>
          </a:xfrm>
          <a:prstGeom prst="rect">
            <a:avLst/>
          </a:prstGeom>
        </p:spPr>
      </p:pic>
    </p:spTree>
    <p:extLst>
      <p:ext uri="{BB962C8B-B14F-4D97-AF65-F5344CB8AC3E}">
        <p14:creationId xmlns:p14="http://schemas.microsoft.com/office/powerpoint/2010/main" val="2459321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4080" y="776644"/>
            <a:ext cx="7607917" cy="6050876"/>
          </a:xfrm>
          <a:prstGeom prst="rect">
            <a:avLst/>
          </a:prstGeom>
        </p:spPr>
      </p:pic>
      <p:sp>
        <p:nvSpPr>
          <p:cNvPr id="3" name="Rectangle 2"/>
          <p:cNvSpPr/>
          <p:nvPr/>
        </p:nvSpPr>
        <p:spPr>
          <a:xfrm>
            <a:off x="2401118" y="130313"/>
            <a:ext cx="4852610" cy="646331"/>
          </a:xfrm>
          <a:prstGeom prst="rect">
            <a:avLst/>
          </a:prstGeom>
          <a:noFill/>
        </p:spPr>
        <p:txBody>
          <a:bodyPr wrap="none" lIns="91440" tIns="45720" rIns="91440" bIns="45720">
            <a:spAutoFit/>
          </a:bodyPr>
          <a:lstStyle/>
          <a:p>
            <a:pPr algn="ctr"/>
            <a:r>
              <a:rPr lang="en-US" sz="3600" dirty="0" smtClean="0">
                <a:ln w="0"/>
                <a:solidFill>
                  <a:schemeClr val="tx1"/>
                </a:solidFill>
                <a:effectLst>
                  <a:outerShdw blurRad="38100" dist="19050" dir="2700000" algn="tl" rotWithShape="0">
                    <a:schemeClr val="dk1">
                      <a:alpha val="40000"/>
                    </a:schemeClr>
                  </a:outerShdw>
                </a:effectLst>
              </a:rPr>
              <a:t>Page views vs Amount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8473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4880" y="745744"/>
            <a:ext cx="7640320" cy="6112256"/>
          </a:xfrm>
          <a:prstGeom prst="rect">
            <a:avLst/>
          </a:prstGeom>
        </p:spPr>
      </p:pic>
      <p:sp>
        <p:nvSpPr>
          <p:cNvPr id="3" name="Rectangle 2"/>
          <p:cNvSpPr/>
          <p:nvPr/>
        </p:nvSpPr>
        <p:spPr>
          <a:xfrm>
            <a:off x="2069430" y="183495"/>
            <a:ext cx="5391219" cy="646331"/>
          </a:xfrm>
          <a:prstGeom prst="rect">
            <a:avLst/>
          </a:prstGeom>
          <a:noFill/>
        </p:spPr>
        <p:txBody>
          <a:bodyPr wrap="none" lIns="91440" tIns="45720" rIns="91440" bIns="45720">
            <a:spAutoFit/>
          </a:bodyPr>
          <a:lstStyle/>
          <a:p>
            <a:pPr algn="ctr"/>
            <a:r>
              <a:rPr lang="en-US" sz="3600" dirty="0" smtClean="0">
                <a:ln w="0"/>
                <a:solidFill>
                  <a:schemeClr val="tx1"/>
                </a:solidFill>
                <a:effectLst>
                  <a:outerShdw blurRad="38100" dist="19050" dir="2700000" algn="tl" rotWithShape="0">
                    <a:schemeClr val="dk1">
                      <a:alpha val="40000"/>
                    </a:schemeClr>
                  </a:outerShdw>
                </a:effectLst>
              </a:rPr>
              <a:t>Session count vs Amount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797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937" y="5245608"/>
            <a:ext cx="8132063" cy="807720"/>
          </a:xfrm>
        </p:spPr>
        <p:txBody>
          <a:bodyPr/>
          <a:lstStyle/>
          <a:p>
            <a:r>
              <a:rPr lang="en-IN" dirty="0" smtClean="0"/>
              <a:t>From the available data, donation prediction for year 2016 would be  around 1000K excluding grants.</a:t>
            </a:r>
            <a:endParaRPr lang="en-IN" dirty="0"/>
          </a:p>
        </p:txBody>
      </p:sp>
      <p:pic>
        <p:nvPicPr>
          <p:cNvPr id="4" name="Picture 3"/>
          <p:cNvPicPr>
            <a:picLocks noChangeAspect="1"/>
          </p:cNvPicPr>
          <p:nvPr/>
        </p:nvPicPr>
        <p:blipFill rotWithShape="1">
          <a:blip r:embed="rId2"/>
          <a:srcRect t="9721"/>
          <a:stretch/>
        </p:blipFill>
        <p:spPr>
          <a:xfrm>
            <a:off x="911575" y="1499616"/>
            <a:ext cx="8049545" cy="3520440"/>
          </a:xfrm>
          <a:prstGeom prst="rect">
            <a:avLst/>
          </a:prstGeom>
        </p:spPr>
      </p:pic>
      <p:sp>
        <p:nvSpPr>
          <p:cNvPr id="5" name="Rectangle 4"/>
          <p:cNvSpPr/>
          <p:nvPr/>
        </p:nvSpPr>
        <p:spPr>
          <a:xfrm>
            <a:off x="871269" y="288143"/>
            <a:ext cx="8272731"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Donation Trend and Forecast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08473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2032" y="658368"/>
            <a:ext cx="4160113" cy="646331"/>
          </a:xfrm>
          <a:prstGeom prst="rect">
            <a:avLst/>
          </a:prstGeom>
          <a:noFill/>
          <a:ln>
            <a:solidFill>
              <a:srgbClr val="FF0000"/>
            </a:solidFill>
          </a:ln>
        </p:spPr>
        <p:txBody>
          <a:bodyPr wrap="none" rtlCol="0">
            <a:spAutoFit/>
          </a:bodyPr>
          <a:lstStyle/>
          <a:p>
            <a:r>
              <a:rPr lang="en-IN" sz="3600" dirty="0" smtClean="0">
                <a:solidFill>
                  <a:srgbClr val="FF0000"/>
                </a:solidFill>
              </a:rPr>
              <a:t>Under Construction</a:t>
            </a:r>
            <a:endParaRPr lang="en-IN" sz="3600" dirty="0">
              <a:solidFill>
                <a:srgbClr val="FF0000"/>
              </a:solidFill>
            </a:endParaRPr>
          </a:p>
        </p:txBody>
      </p:sp>
      <p:pic>
        <p:nvPicPr>
          <p:cNvPr id="8" name="Picture 7"/>
          <p:cNvPicPr>
            <a:picLocks noChangeAspect="1"/>
          </p:cNvPicPr>
          <p:nvPr/>
        </p:nvPicPr>
        <p:blipFill rotWithShape="1">
          <a:blip r:embed="rId2"/>
          <a:srcRect t="1639"/>
          <a:stretch/>
        </p:blipFill>
        <p:spPr>
          <a:xfrm>
            <a:off x="2747316" y="1787143"/>
            <a:ext cx="3954829" cy="3617977"/>
          </a:xfrm>
          <a:prstGeom prst="rect">
            <a:avLst/>
          </a:prstGeom>
        </p:spPr>
      </p:pic>
    </p:spTree>
    <p:extLst>
      <p:ext uri="{BB962C8B-B14F-4D97-AF65-F5344CB8AC3E}">
        <p14:creationId xmlns:p14="http://schemas.microsoft.com/office/powerpoint/2010/main" val="4126164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7801" y="2504348"/>
            <a:ext cx="4281941" cy="1107996"/>
          </a:xfrm>
          <a:prstGeom prst="rect">
            <a:avLst/>
          </a:prstGeom>
          <a:noFill/>
        </p:spPr>
        <p:txBody>
          <a:bodyPr wrap="none" lIns="91440" tIns="45720" rIns="91440" bIns="45720">
            <a:spAutoFit/>
          </a:bodyPr>
          <a:lstStyle/>
          <a:p>
            <a:pPr algn="ctr"/>
            <a:r>
              <a:rPr lang="en-US" sz="6600" b="0" cap="none" spc="0" dirty="0" smtClean="0">
                <a:ln w="0"/>
                <a:solidFill>
                  <a:schemeClr val="tx1"/>
                </a:solidFill>
                <a:effectLst>
                  <a:outerShdw blurRad="38100" dist="19050" dir="2700000" algn="tl" rotWithShape="0">
                    <a:schemeClr val="dk1">
                      <a:alpha val="40000"/>
                    </a:schemeClr>
                  </a:outerShdw>
                </a:effectLst>
              </a:rPr>
              <a:t>Thank You</a:t>
            </a:r>
            <a:endParaRPr lang="en-US"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8102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Solution</a:t>
            </a:r>
            <a:endParaRPr lang="en-IN" sz="4000" dirty="0"/>
          </a:p>
        </p:txBody>
      </p:sp>
      <p:sp>
        <p:nvSpPr>
          <p:cNvPr id="4" name="TextBox 3"/>
          <p:cNvSpPr txBox="1"/>
          <p:nvPr/>
        </p:nvSpPr>
        <p:spPr>
          <a:xfrm>
            <a:off x="1076445" y="1752600"/>
            <a:ext cx="7801337" cy="923330"/>
          </a:xfrm>
          <a:prstGeom prst="rect">
            <a:avLst/>
          </a:prstGeom>
          <a:noFill/>
        </p:spPr>
        <p:txBody>
          <a:bodyPr wrap="square" rtlCol="0">
            <a:spAutoFit/>
          </a:bodyPr>
          <a:lstStyle/>
          <a:p>
            <a:r>
              <a:rPr lang="en-IN" sz="1800" dirty="0" smtClean="0"/>
              <a:t>For the above challenge we show the trend between the amount donated and the various social media statistics. We also use the website statistics to show the impact created by the hosted website on the amount donated. </a:t>
            </a:r>
            <a:endParaRPr lang="en-IN" sz="1800" dirty="0"/>
          </a:p>
        </p:txBody>
      </p:sp>
      <p:sp>
        <p:nvSpPr>
          <p:cNvPr id="5" name="TextBox 4"/>
          <p:cNvSpPr txBox="1"/>
          <p:nvPr/>
        </p:nvSpPr>
        <p:spPr>
          <a:xfrm>
            <a:off x="1076445" y="2895600"/>
            <a:ext cx="5718022" cy="2585323"/>
          </a:xfrm>
          <a:prstGeom prst="rect">
            <a:avLst/>
          </a:prstGeom>
          <a:noFill/>
        </p:spPr>
        <p:txBody>
          <a:bodyPr wrap="square" rtlCol="0">
            <a:spAutoFit/>
          </a:bodyPr>
          <a:lstStyle/>
          <a:p>
            <a:r>
              <a:rPr lang="en-IN" sz="1800" dirty="0" smtClean="0"/>
              <a:t>Datasets used :</a:t>
            </a:r>
          </a:p>
          <a:p>
            <a:pPr marL="285750" indent="-285750">
              <a:buFont typeface="Arial" panose="020B0604020202020204" pitchFamily="34" charset="0"/>
              <a:buChar char="•"/>
            </a:pPr>
            <a:r>
              <a:rPr lang="en-IN" sz="1800" dirty="0" smtClean="0"/>
              <a:t>Donor perfect</a:t>
            </a:r>
            <a:endParaRPr lang="en-IN" sz="1800" dirty="0" smtClean="0"/>
          </a:p>
          <a:p>
            <a:pPr marL="285750" indent="-285750">
              <a:buFont typeface="Arial" panose="020B0604020202020204" pitchFamily="34" charset="0"/>
              <a:buChar char="•"/>
            </a:pPr>
            <a:r>
              <a:rPr lang="en-IN" sz="1800" dirty="0" smtClean="0"/>
              <a:t>Hub spot</a:t>
            </a:r>
            <a:endParaRPr lang="en-IN" sz="1800" dirty="0" smtClean="0"/>
          </a:p>
          <a:p>
            <a:pPr marL="285750" indent="-285750">
              <a:buFont typeface="Arial" panose="020B0604020202020204" pitchFamily="34" charset="0"/>
              <a:buChar char="•"/>
            </a:pPr>
            <a:r>
              <a:rPr lang="en-IN" sz="1800" dirty="0" smtClean="0"/>
              <a:t>Twitter</a:t>
            </a:r>
          </a:p>
          <a:p>
            <a:pPr marL="285750" indent="-285750">
              <a:buFont typeface="Arial" panose="020B0604020202020204" pitchFamily="34" charset="0"/>
              <a:buChar char="•"/>
            </a:pPr>
            <a:r>
              <a:rPr lang="en-IN" sz="1800" dirty="0" smtClean="0"/>
              <a:t>LinkedIn</a:t>
            </a:r>
            <a:endParaRPr lang="en-IN" sz="1800" dirty="0" smtClean="0"/>
          </a:p>
          <a:p>
            <a:pPr marL="285750" indent="-285750">
              <a:buFont typeface="Arial" panose="020B0604020202020204" pitchFamily="34" charset="0"/>
              <a:buChar char="•"/>
            </a:pPr>
            <a:r>
              <a:rPr lang="en-IN" sz="1800" dirty="0" smtClean="0"/>
              <a:t>Google Analytics</a:t>
            </a:r>
          </a:p>
          <a:p>
            <a:pPr marL="285750" indent="-285750">
              <a:buFont typeface="Arial" panose="020B0604020202020204" pitchFamily="34" charset="0"/>
              <a:buChar char="•"/>
            </a:pPr>
            <a:r>
              <a:rPr lang="en-IN" sz="1800" dirty="0" smtClean="0"/>
              <a:t>Facebook</a:t>
            </a:r>
          </a:p>
          <a:p>
            <a:endParaRPr lang="en-IN" sz="1800" dirty="0"/>
          </a:p>
          <a:p>
            <a:r>
              <a:rPr lang="en-IN" sz="1800" dirty="0" smtClean="0"/>
              <a:t>Software used : Tableau </a:t>
            </a:r>
            <a:r>
              <a:rPr lang="en-IN" sz="1800" dirty="0" smtClean="0"/>
              <a:t>, Microsoft Excel</a:t>
            </a:r>
            <a:endParaRPr lang="en-IN" sz="1800" dirty="0"/>
          </a:p>
        </p:txBody>
      </p:sp>
      <p:pic>
        <p:nvPicPr>
          <p:cNvPr id="3" name="Picture 2"/>
          <p:cNvPicPr>
            <a:picLocks noChangeAspect="1"/>
          </p:cNvPicPr>
          <p:nvPr/>
        </p:nvPicPr>
        <p:blipFill>
          <a:blip r:embed="rId2"/>
          <a:stretch>
            <a:fillRect/>
          </a:stretch>
        </p:blipFill>
        <p:spPr>
          <a:xfrm>
            <a:off x="3055619" y="5690234"/>
            <a:ext cx="3442335" cy="721307"/>
          </a:xfrm>
          <a:prstGeom prst="rect">
            <a:avLst/>
          </a:prstGeom>
        </p:spPr>
      </p:pic>
      <p:pic>
        <p:nvPicPr>
          <p:cNvPr id="6" name="Picture 5"/>
          <p:cNvPicPr>
            <a:picLocks noChangeAspect="1"/>
          </p:cNvPicPr>
          <p:nvPr/>
        </p:nvPicPr>
        <p:blipFill>
          <a:blip r:embed="rId3"/>
          <a:stretch>
            <a:fillRect/>
          </a:stretch>
        </p:blipFill>
        <p:spPr>
          <a:xfrm>
            <a:off x="6654589" y="5297116"/>
            <a:ext cx="2223193" cy="1114425"/>
          </a:xfrm>
          <a:prstGeom prst="rect">
            <a:avLst/>
          </a:prstGeom>
        </p:spPr>
      </p:pic>
    </p:spTree>
    <p:extLst>
      <p:ext uri="{BB962C8B-B14F-4D97-AF65-F5344CB8AC3E}">
        <p14:creationId xmlns:p14="http://schemas.microsoft.com/office/powerpoint/2010/main" val="345630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58272" y="4367343"/>
            <a:ext cx="8077199" cy="3551236"/>
          </a:xfrm>
        </p:spPr>
        <p:txBody>
          <a:bodyPr/>
          <a:lstStyle/>
          <a:p>
            <a:pPr marL="0" lvl="0" indent="0">
              <a:spcBef>
                <a:spcPts val="0"/>
              </a:spcBef>
              <a:buSzPct val="25000"/>
              <a:buNone/>
            </a:pPr>
            <a:endParaRPr lang="en-IN" sz="2800" dirty="0" smtClean="0">
              <a:solidFill>
                <a:schemeClr val="dk1"/>
              </a:solidFill>
            </a:endParaRPr>
          </a:p>
          <a:p>
            <a:pPr marL="0" indent="0">
              <a:spcBef>
                <a:spcPts val="0"/>
              </a:spcBef>
              <a:buSzPct val="25000"/>
              <a:buNone/>
            </a:pPr>
            <a:r>
              <a:rPr lang="en-US" sz="2800" i="1" dirty="0">
                <a:solidFill>
                  <a:schemeClr val="dk1"/>
                </a:solidFill>
              </a:rPr>
              <a:t>Why do we need data transformation?</a:t>
            </a:r>
          </a:p>
          <a:p>
            <a:pPr marL="0" lvl="0" indent="0">
              <a:spcBef>
                <a:spcPts val="0"/>
              </a:spcBef>
              <a:buSzPct val="25000"/>
              <a:buNone/>
            </a:pPr>
            <a:endParaRPr lang="en-IN" dirty="0" smtClean="0">
              <a:solidFill>
                <a:schemeClr val="dk1"/>
              </a:solidFill>
            </a:endParaRPr>
          </a:p>
          <a:p>
            <a:pPr marL="285750" indent="-285750">
              <a:spcBef>
                <a:spcPts val="0"/>
              </a:spcBef>
              <a:buSzPct val="25000"/>
              <a:buFont typeface="Wingdings" panose="05000000000000000000" pitchFamily="2" charset="2"/>
              <a:buChar char="Ø"/>
            </a:pPr>
            <a:r>
              <a:rPr lang="en-IN" sz="1600" dirty="0" smtClean="0">
                <a:solidFill>
                  <a:schemeClr val="dk1"/>
                </a:solidFill>
              </a:rPr>
              <a:t>Excel </a:t>
            </a:r>
            <a:r>
              <a:rPr lang="en-IN" sz="1600" dirty="0">
                <a:solidFill>
                  <a:schemeClr val="dk1"/>
                </a:solidFill>
              </a:rPr>
              <a:t>stores data in cross tab valuation mode/ aggregated mode</a:t>
            </a:r>
          </a:p>
          <a:p>
            <a:pPr marL="285750" indent="-285750">
              <a:spcBef>
                <a:spcPts val="0"/>
              </a:spcBef>
              <a:buSzPct val="25000"/>
              <a:buFont typeface="Wingdings" panose="05000000000000000000" pitchFamily="2" charset="2"/>
              <a:buChar char="Ø"/>
            </a:pPr>
            <a:endParaRPr lang="en-IN" sz="1600" dirty="0">
              <a:solidFill>
                <a:schemeClr val="dk1"/>
              </a:solidFill>
            </a:endParaRPr>
          </a:p>
          <a:p>
            <a:pPr marL="285750" indent="-285750">
              <a:spcBef>
                <a:spcPts val="0"/>
              </a:spcBef>
              <a:buSzPct val="25000"/>
              <a:buFont typeface="Wingdings" panose="05000000000000000000" pitchFamily="2" charset="2"/>
              <a:buChar char="Ø"/>
            </a:pPr>
            <a:r>
              <a:rPr lang="en-IN" sz="1600" dirty="0" smtClean="0">
                <a:solidFill>
                  <a:schemeClr val="dk1"/>
                </a:solidFill>
              </a:rPr>
              <a:t>Tableau </a:t>
            </a:r>
            <a:r>
              <a:rPr lang="en-IN" sz="1600" dirty="0">
                <a:solidFill>
                  <a:schemeClr val="dk1"/>
                </a:solidFill>
              </a:rPr>
              <a:t>needs data in normalised form</a:t>
            </a:r>
            <a:r>
              <a:rPr lang="en-IN" sz="2000" dirty="0">
                <a:solidFill>
                  <a:schemeClr val="dk1"/>
                </a:solidFill>
              </a:rPr>
              <a:t>.</a:t>
            </a:r>
          </a:p>
          <a:p>
            <a:pPr marL="317500" indent="0">
              <a:buNone/>
            </a:pPr>
            <a:endParaRPr lang="en-IN" dirty="0"/>
          </a:p>
        </p:txBody>
      </p:sp>
      <p:sp>
        <p:nvSpPr>
          <p:cNvPr id="5" name="TextBox 4"/>
          <p:cNvSpPr txBox="1"/>
          <p:nvPr/>
        </p:nvSpPr>
        <p:spPr>
          <a:xfrm>
            <a:off x="1844456" y="975360"/>
            <a:ext cx="5883342" cy="1169551"/>
          </a:xfrm>
          <a:prstGeom prst="rect">
            <a:avLst/>
          </a:prstGeom>
          <a:noFill/>
        </p:spPr>
        <p:txBody>
          <a:bodyPr wrap="none" rtlCol="0">
            <a:spAutoFit/>
          </a:bodyPr>
          <a:lstStyle/>
          <a:p>
            <a:pPr marL="285750" indent="-285750">
              <a:buFont typeface="Arial" panose="020B0604020202020204" pitchFamily="34" charset="0"/>
              <a:buChar char="•"/>
            </a:pPr>
            <a:r>
              <a:rPr lang="en-IN" dirty="0" smtClean="0"/>
              <a:t>Removed junk characters like ‘$’</a:t>
            </a:r>
          </a:p>
          <a:p>
            <a:pPr marL="285750" indent="-285750">
              <a:buFont typeface="Arial" panose="020B0604020202020204" pitchFamily="34" charset="0"/>
              <a:buChar char="•"/>
            </a:pPr>
            <a:r>
              <a:rPr lang="en-US" dirty="0" smtClean="0">
                <a:solidFill>
                  <a:schemeClr val="dk1"/>
                </a:solidFill>
              </a:rPr>
              <a:t>Removed </a:t>
            </a:r>
            <a:r>
              <a:rPr lang="en-US" dirty="0">
                <a:solidFill>
                  <a:schemeClr val="dk1"/>
                </a:solidFill>
              </a:rPr>
              <a:t>unnecessary rows which are not present in our time </a:t>
            </a:r>
            <a:r>
              <a:rPr lang="en-US" dirty="0" smtClean="0">
                <a:solidFill>
                  <a:schemeClr val="dk1"/>
                </a:solidFill>
              </a:rPr>
              <a:t>frame</a:t>
            </a:r>
          </a:p>
          <a:p>
            <a:pPr marL="285750" indent="-285750">
              <a:buFont typeface="Arial" panose="020B0604020202020204" pitchFamily="34" charset="0"/>
              <a:buChar char="•"/>
            </a:pPr>
            <a:r>
              <a:rPr lang="en-US" dirty="0">
                <a:solidFill>
                  <a:schemeClr val="dk1"/>
                </a:solidFill>
              </a:rPr>
              <a:t>Removed columns that were not useful or irrelevant</a:t>
            </a:r>
            <a:endParaRPr lang="en-IN" dirty="0"/>
          </a:p>
          <a:p>
            <a:r>
              <a:rPr lang="en-US" dirty="0">
                <a:solidFill>
                  <a:schemeClr val="dk1"/>
                </a:solidFill>
              </a:rPr>
              <a:t/>
            </a:r>
            <a:br>
              <a:rPr lang="en-US" dirty="0">
                <a:solidFill>
                  <a:schemeClr val="dk1"/>
                </a:solidFill>
              </a:rPr>
            </a:br>
            <a:endParaRPr lang="en-IN" dirty="0"/>
          </a:p>
        </p:txBody>
      </p:sp>
      <p:sp>
        <p:nvSpPr>
          <p:cNvPr id="6" name="Rectangle 5"/>
          <p:cNvSpPr/>
          <p:nvPr/>
        </p:nvSpPr>
        <p:spPr>
          <a:xfrm>
            <a:off x="1844456" y="205745"/>
            <a:ext cx="3108543"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Data Cleaning</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844456" y="2816670"/>
            <a:ext cx="4390946"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Data Transformation</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1844456" y="3545840"/>
            <a:ext cx="5950668" cy="738664"/>
          </a:xfrm>
          <a:prstGeom prst="rect">
            <a:avLst/>
          </a:prstGeom>
          <a:noFill/>
        </p:spPr>
        <p:txBody>
          <a:bodyPr wrap="none" rtlCol="0">
            <a:spAutoFit/>
          </a:bodyPr>
          <a:lstStyle/>
          <a:p>
            <a:pPr marL="285750" indent="-285750">
              <a:buFont typeface="Arial" panose="020B0604020202020204" pitchFamily="34" charset="0"/>
              <a:buChar char="•"/>
            </a:pPr>
            <a:r>
              <a:rPr lang="en-IN" dirty="0" smtClean="0"/>
              <a:t>Transformed data from cross tab valuation mode to normalised mode</a:t>
            </a:r>
          </a:p>
          <a:p>
            <a:pPr marL="285750" indent="-285750">
              <a:buFont typeface="Arial" panose="020B0604020202020204" pitchFamily="34" charset="0"/>
              <a:buChar char="•"/>
            </a:pPr>
            <a:r>
              <a:rPr lang="en-IN" dirty="0" smtClean="0"/>
              <a:t>Converted dates from string format to date format</a:t>
            </a:r>
          </a:p>
          <a:p>
            <a:pPr marL="285750" indent="-285750">
              <a:buFont typeface="Arial" panose="020B0604020202020204" pitchFamily="34" charset="0"/>
              <a:buChar char="•"/>
            </a:pPr>
            <a:r>
              <a:rPr lang="en-IN" dirty="0" smtClean="0"/>
              <a:t>Created relationships to link datasets</a:t>
            </a:r>
            <a:endParaRPr lang="en-IN" dirty="0"/>
          </a:p>
        </p:txBody>
      </p:sp>
    </p:spTree>
    <p:extLst>
      <p:ext uri="{BB962C8B-B14F-4D97-AF65-F5344CB8AC3E}">
        <p14:creationId xmlns:p14="http://schemas.microsoft.com/office/powerpoint/2010/main" val="2250619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8704"/>
            <a:ext cx="8077199" cy="1143000"/>
          </a:xfrm>
        </p:spPr>
        <p:txBody>
          <a:bodyPr/>
          <a:lstStyle/>
          <a:p>
            <a:r>
              <a:rPr lang="en-IN" sz="2400" dirty="0" smtClean="0"/>
              <a:t>What is difference between cross tab and normalized data?</a:t>
            </a:r>
            <a:endParaRPr lang="en-IN" sz="2400" dirty="0"/>
          </a:p>
        </p:txBody>
      </p:sp>
      <p:sp>
        <p:nvSpPr>
          <p:cNvPr id="3" name="Text Placeholder 2"/>
          <p:cNvSpPr>
            <a:spLocks noGrp="1"/>
          </p:cNvSpPr>
          <p:nvPr>
            <p:ph type="body" idx="1"/>
          </p:nvPr>
        </p:nvSpPr>
        <p:spPr>
          <a:xfrm>
            <a:off x="640080" y="1271016"/>
            <a:ext cx="8351519" cy="710184"/>
          </a:xfrm>
        </p:spPr>
        <p:txBody>
          <a:bodyPr/>
          <a:lstStyle/>
          <a:p>
            <a:pPr marL="317500" indent="0">
              <a:buNone/>
            </a:pPr>
            <a:endParaRPr lang="en-IN" dirty="0" smtClean="0"/>
          </a:p>
          <a:p>
            <a:pPr marL="317500" indent="0" algn="ctr">
              <a:buNone/>
            </a:pPr>
            <a:r>
              <a:rPr lang="en-IN" sz="2000" b="1" dirty="0" smtClean="0"/>
              <a:t>Cross tab data</a:t>
            </a:r>
          </a:p>
          <a:p>
            <a:pPr marL="317500" indent="0">
              <a:buNone/>
            </a:pPr>
            <a:endParaRPr lang="en-IN" b="1" dirty="0"/>
          </a:p>
          <a:p>
            <a:pPr marL="317500" indent="0">
              <a:buNone/>
            </a:pPr>
            <a:endParaRPr lang="en-IN" b="1" dirty="0" smtClean="0"/>
          </a:p>
          <a:p>
            <a:pPr marL="317500" indent="0">
              <a:buNone/>
            </a:pPr>
            <a:endParaRPr lang="en-IN" b="1" dirty="0"/>
          </a:p>
          <a:p>
            <a:pPr marL="317500" indent="0">
              <a:buNone/>
            </a:pPr>
            <a:endParaRPr lang="en-IN" b="1" dirty="0" smtClean="0"/>
          </a:p>
          <a:p>
            <a:pPr marL="317500" indent="0">
              <a:buNone/>
            </a:pPr>
            <a:endParaRPr lang="en-IN" b="1" dirty="0"/>
          </a:p>
          <a:p>
            <a:pPr marL="317500" indent="0">
              <a:buNone/>
            </a:pPr>
            <a:endParaRPr lang="en-IN" b="1" dirty="0" smtClean="0"/>
          </a:p>
        </p:txBody>
      </p:sp>
      <p:pic>
        <p:nvPicPr>
          <p:cNvPr id="5" name="Picture 4"/>
          <p:cNvPicPr>
            <a:picLocks noChangeAspect="1"/>
          </p:cNvPicPr>
          <p:nvPr/>
        </p:nvPicPr>
        <p:blipFill>
          <a:blip r:embed="rId3"/>
          <a:stretch>
            <a:fillRect/>
          </a:stretch>
        </p:blipFill>
        <p:spPr>
          <a:xfrm>
            <a:off x="222884" y="2121408"/>
            <a:ext cx="8768715" cy="998027"/>
          </a:xfrm>
          <a:prstGeom prst="rect">
            <a:avLst/>
          </a:prstGeom>
        </p:spPr>
      </p:pic>
      <p:pic>
        <p:nvPicPr>
          <p:cNvPr id="6" name="Picture 5"/>
          <p:cNvPicPr>
            <a:picLocks noChangeAspect="1"/>
          </p:cNvPicPr>
          <p:nvPr/>
        </p:nvPicPr>
        <p:blipFill>
          <a:blip r:embed="rId4"/>
          <a:stretch>
            <a:fillRect/>
          </a:stretch>
        </p:blipFill>
        <p:spPr>
          <a:xfrm>
            <a:off x="2621280" y="4326726"/>
            <a:ext cx="5000625" cy="1562100"/>
          </a:xfrm>
          <a:prstGeom prst="rect">
            <a:avLst/>
          </a:prstGeom>
        </p:spPr>
      </p:pic>
      <p:sp>
        <p:nvSpPr>
          <p:cNvPr id="7" name="Rectangle 6"/>
          <p:cNvSpPr/>
          <p:nvPr/>
        </p:nvSpPr>
        <p:spPr>
          <a:xfrm>
            <a:off x="3602541" y="3661192"/>
            <a:ext cx="2499402" cy="400110"/>
          </a:xfrm>
          <a:prstGeom prst="rect">
            <a:avLst/>
          </a:prstGeom>
        </p:spPr>
        <p:txBody>
          <a:bodyPr wrap="none">
            <a:spAutoFit/>
          </a:bodyPr>
          <a:lstStyle/>
          <a:p>
            <a:pPr marL="317500"/>
            <a:r>
              <a:rPr lang="en-IN" sz="2000" b="1" dirty="0"/>
              <a:t>Normalised data</a:t>
            </a:r>
            <a:endParaRPr lang="en-IN" sz="2000" dirty="0"/>
          </a:p>
        </p:txBody>
      </p:sp>
    </p:spTree>
    <p:extLst>
      <p:ext uri="{BB962C8B-B14F-4D97-AF65-F5344CB8AC3E}">
        <p14:creationId xmlns:p14="http://schemas.microsoft.com/office/powerpoint/2010/main" val="339558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32893295"/>
              </p:ext>
            </p:extLst>
          </p:nvPr>
        </p:nvGraphicFramePr>
        <p:xfrm>
          <a:off x="416560" y="-298704"/>
          <a:ext cx="11216640" cy="7634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07360" y="6146800"/>
            <a:ext cx="4421403" cy="307777"/>
          </a:xfrm>
          <a:prstGeom prst="rect">
            <a:avLst/>
          </a:prstGeom>
          <a:noFill/>
        </p:spPr>
        <p:txBody>
          <a:bodyPr wrap="none" rtlCol="0">
            <a:spAutoFit/>
          </a:bodyPr>
          <a:lstStyle/>
          <a:p>
            <a:r>
              <a:rPr lang="en-IN" dirty="0" smtClean="0"/>
              <a:t>Note: Schemas shown above are after transformation</a:t>
            </a:r>
            <a:endParaRPr lang="en-IN" dirty="0"/>
          </a:p>
        </p:txBody>
      </p:sp>
      <p:sp>
        <p:nvSpPr>
          <p:cNvPr id="2" name="Rectangle 1"/>
          <p:cNvSpPr/>
          <p:nvPr/>
        </p:nvSpPr>
        <p:spPr>
          <a:xfrm>
            <a:off x="2374975" y="163175"/>
            <a:ext cx="56861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Datasets-Schema</a:t>
            </a: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56009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6776" y="1514536"/>
            <a:ext cx="7601711" cy="3551236"/>
          </a:xfrm>
        </p:spPr>
        <p:txBody>
          <a:bodyPr/>
          <a:lstStyle/>
          <a:p>
            <a:pPr>
              <a:lnSpc>
                <a:spcPct val="200000"/>
              </a:lnSpc>
            </a:pPr>
            <a:r>
              <a:rPr lang="en-IN" sz="1600" dirty="0" smtClean="0">
                <a:latin typeface="Calibri" panose="020F0502020204030204" pitchFamily="34" charset="0"/>
              </a:rPr>
              <a:t>Donor </a:t>
            </a:r>
            <a:r>
              <a:rPr lang="en-IN" sz="1600" dirty="0" smtClean="0">
                <a:latin typeface="Calibri" panose="020F0502020204030204" pitchFamily="34" charset="0"/>
              </a:rPr>
              <a:t>perfect </a:t>
            </a:r>
            <a:r>
              <a:rPr lang="en-IN" sz="1600" dirty="0" smtClean="0">
                <a:latin typeface="Calibri" panose="020F0502020204030204" pitchFamily="34" charset="0"/>
              </a:rPr>
              <a:t>:  07/2007 – 01/2016</a:t>
            </a:r>
          </a:p>
          <a:p>
            <a:pPr>
              <a:lnSpc>
                <a:spcPct val="200000"/>
              </a:lnSpc>
            </a:pPr>
            <a:r>
              <a:rPr lang="en-IN" sz="1600" dirty="0" smtClean="0">
                <a:latin typeface="Calibri" panose="020F0502020204030204" pitchFamily="34" charset="0"/>
              </a:rPr>
              <a:t>Hub spot </a:t>
            </a:r>
            <a:r>
              <a:rPr lang="en-IN" sz="1600" dirty="0" smtClean="0">
                <a:latin typeface="Calibri" panose="020F0502020204030204" pitchFamily="34" charset="0"/>
              </a:rPr>
              <a:t>data: 04/2015 – 07/2016</a:t>
            </a:r>
          </a:p>
          <a:p>
            <a:pPr>
              <a:lnSpc>
                <a:spcPct val="200000"/>
              </a:lnSpc>
            </a:pPr>
            <a:r>
              <a:rPr lang="en-IN" sz="1600" dirty="0" smtClean="0">
                <a:latin typeface="Calibri" panose="020F0502020204030204" pitchFamily="34" charset="0"/>
              </a:rPr>
              <a:t>Twitter data : 09/2014 -  12/2015</a:t>
            </a:r>
          </a:p>
          <a:p>
            <a:pPr>
              <a:lnSpc>
                <a:spcPct val="200000"/>
              </a:lnSpc>
            </a:pPr>
            <a:r>
              <a:rPr lang="en-IN" sz="1600" dirty="0" smtClean="0">
                <a:latin typeface="Calibri" panose="020F0502020204030204" pitchFamily="34" charset="0"/>
              </a:rPr>
              <a:t>LinkedIn </a:t>
            </a:r>
            <a:r>
              <a:rPr lang="en-IN" sz="1600" dirty="0" smtClean="0">
                <a:latin typeface="Calibri" panose="020F0502020204030204" pitchFamily="34" charset="0"/>
              </a:rPr>
              <a:t>data: 06/2014 – 01/2016</a:t>
            </a:r>
          </a:p>
          <a:p>
            <a:pPr>
              <a:lnSpc>
                <a:spcPct val="200000"/>
              </a:lnSpc>
            </a:pPr>
            <a:r>
              <a:rPr lang="en-IN" sz="1600" dirty="0" smtClean="0">
                <a:latin typeface="Calibri" panose="020F0502020204030204" pitchFamily="34" charset="0"/>
              </a:rPr>
              <a:t>Facebook data(page data): 01/2014 – 01/2016</a:t>
            </a:r>
          </a:p>
          <a:p>
            <a:pPr>
              <a:lnSpc>
                <a:spcPct val="200000"/>
              </a:lnSpc>
            </a:pPr>
            <a:r>
              <a:rPr lang="en-IN" sz="1600" dirty="0" smtClean="0">
                <a:latin typeface="Calibri" panose="020F0502020204030204" pitchFamily="34" charset="0"/>
              </a:rPr>
              <a:t>Google Analytics:  04/2012 – 12/2015 </a:t>
            </a:r>
            <a:endParaRPr lang="en-IN" sz="1600" dirty="0">
              <a:latin typeface="Calibri" panose="020F0502020204030204" pitchFamily="34" charset="0"/>
            </a:endParaRPr>
          </a:p>
        </p:txBody>
      </p:sp>
      <p:sp>
        <p:nvSpPr>
          <p:cNvPr id="4" name="Rectangle 3"/>
          <p:cNvSpPr/>
          <p:nvPr/>
        </p:nvSpPr>
        <p:spPr>
          <a:xfrm>
            <a:off x="2416450" y="315575"/>
            <a:ext cx="4750018" cy="646331"/>
          </a:xfrm>
          <a:prstGeom prst="rect">
            <a:avLst/>
          </a:prstGeom>
          <a:noFill/>
        </p:spPr>
        <p:txBody>
          <a:bodyPr wrap="none" lIns="91440" tIns="45720" rIns="91440" bIns="45720">
            <a:spAutoFit/>
          </a:bodyPr>
          <a:lstStyle/>
          <a:p>
            <a:pPr algn="ctr"/>
            <a:r>
              <a:rPr lang="en-US" sz="3600" dirty="0" smtClean="0">
                <a:ln w="0"/>
                <a:solidFill>
                  <a:schemeClr val="tx1"/>
                </a:solidFill>
                <a:effectLst>
                  <a:outerShdw blurRad="38100" dist="19050" dir="2700000" algn="tl" rotWithShape="0">
                    <a:schemeClr val="dk1">
                      <a:alpha val="40000"/>
                    </a:schemeClr>
                  </a:outerShdw>
                </a:effectLst>
              </a:rPr>
              <a:t>Data and </a:t>
            </a:r>
            <a:r>
              <a:rPr lang="en-US" sz="3600" dirty="0">
                <a:ln w="0"/>
                <a:solidFill>
                  <a:schemeClr val="tx1"/>
                </a:solidFill>
                <a:effectLst>
                  <a:outerShdw blurRad="38100" dist="19050" dir="2700000" algn="tl" rotWithShape="0">
                    <a:schemeClr val="dk1">
                      <a:alpha val="40000"/>
                    </a:schemeClr>
                  </a:outerShdw>
                </a:effectLst>
              </a:rPr>
              <a:t>T</a:t>
            </a:r>
            <a:r>
              <a:rPr lang="en-US" sz="3600" dirty="0" smtClean="0">
                <a:ln w="0"/>
                <a:solidFill>
                  <a:schemeClr val="tx1"/>
                </a:solidFill>
                <a:effectLst>
                  <a:outerShdw blurRad="38100" dist="19050" dir="2700000" algn="tl" rotWithShape="0">
                    <a:schemeClr val="dk1">
                      <a:alpha val="40000"/>
                    </a:schemeClr>
                  </a:outerShdw>
                </a:effectLst>
              </a:rPr>
              <a:t>ime frames</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3118105" y="5696712"/>
            <a:ext cx="5742432" cy="738664"/>
          </a:xfrm>
          <a:prstGeom prst="rect">
            <a:avLst/>
          </a:prstGeom>
          <a:noFill/>
        </p:spPr>
        <p:txBody>
          <a:bodyPr wrap="square" rtlCol="0">
            <a:spAutoFit/>
          </a:bodyPr>
          <a:lstStyle/>
          <a:p>
            <a:pPr algn="just"/>
            <a:r>
              <a:rPr lang="en-IN" dirty="0"/>
              <a:t>Data is available for social media from 2014, so </a:t>
            </a:r>
            <a:r>
              <a:rPr lang="en-IN" dirty="0" smtClean="0"/>
              <a:t>most of the analysis is done </a:t>
            </a:r>
            <a:r>
              <a:rPr lang="en-IN" dirty="0"/>
              <a:t>from 2014. Data </a:t>
            </a:r>
            <a:r>
              <a:rPr lang="en-IN" dirty="0" smtClean="0"/>
              <a:t>available prior </a:t>
            </a:r>
            <a:r>
              <a:rPr lang="en-IN" dirty="0"/>
              <a:t>to 2014 in donor perfect is ignored.</a:t>
            </a:r>
          </a:p>
        </p:txBody>
      </p:sp>
    </p:spTree>
    <p:extLst>
      <p:ext uri="{BB962C8B-B14F-4D97-AF65-F5344CB8AC3E}">
        <p14:creationId xmlns:p14="http://schemas.microsoft.com/office/powerpoint/2010/main" val="1200833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112" y="1675956"/>
            <a:ext cx="1957142" cy="3956747"/>
          </a:xfrm>
        </p:spPr>
        <p:txBody>
          <a:bodyPr/>
          <a:lstStyle/>
          <a:p>
            <a:pPr algn="just"/>
            <a:r>
              <a:rPr lang="en-IN" dirty="0" smtClean="0"/>
              <a:t>Most of the amount is coming </a:t>
            </a:r>
            <a:r>
              <a:rPr lang="en-IN" dirty="0" smtClean="0"/>
              <a:t>as “Grants” </a:t>
            </a:r>
            <a:r>
              <a:rPr lang="en-IN" dirty="0" smtClean="0"/>
              <a:t>which is in the form of funds by the government. This is not impacted by social media presence . So we can ignore the grants.</a:t>
            </a:r>
            <a:endParaRPr lang="en-IN" dirty="0"/>
          </a:p>
        </p:txBody>
      </p:sp>
      <p:sp>
        <p:nvSpPr>
          <p:cNvPr id="5" name="Rectangle 4"/>
          <p:cNvSpPr/>
          <p:nvPr/>
        </p:nvSpPr>
        <p:spPr>
          <a:xfrm>
            <a:off x="3763313" y="117302"/>
            <a:ext cx="3031599" cy="646331"/>
          </a:xfrm>
          <a:prstGeom prst="rect">
            <a:avLst/>
          </a:prstGeom>
          <a:noFill/>
        </p:spPr>
        <p:txBody>
          <a:bodyPr wrap="none" lIns="91440" tIns="45720" rIns="91440" bIns="45720">
            <a:spAutoFit/>
          </a:bodyPr>
          <a:lstStyle/>
          <a:p>
            <a:pPr algn="ctr"/>
            <a:r>
              <a:rPr lang="en-US" sz="3600" dirty="0" smtClean="0">
                <a:ln w="0"/>
                <a:solidFill>
                  <a:schemeClr val="tx1"/>
                </a:solidFill>
                <a:effectLst>
                  <a:outerShdw blurRad="38100" dist="19050" dir="2700000" algn="tl" rotWithShape="0">
                    <a:schemeClr val="dk1">
                      <a:alpha val="40000"/>
                    </a:schemeClr>
                  </a:outerShdw>
                </a:effectLst>
              </a:rPr>
              <a:t>Donation type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427552" y="834257"/>
            <a:ext cx="4177747" cy="338554"/>
          </a:xfrm>
          <a:prstGeom prst="rect">
            <a:avLst/>
          </a:prstGeom>
          <a:noFill/>
        </p:spPr>
        <p:txBody>
          <a:bodyPr wrap="none" rtlCol="0">
            <a:spAutoFit/>
          </a:bodyPr>
          <a:lstStyle/>
          <a:p>
            <a:r>
              <a:rPr lang="en-IN" sz="1600" dirty="0" smtClean="0"/>
              <a:t>Why donation type is important to consider?</a:t>
            </a:r>
            <a:endParaRPr lang="en-IN" sz="1600" dirty="0"/>
          </a:p>
        </p:txBody>
      </p:sp>
      <p:pic>
        <p:nvPicPr>
          <p:cNvPr id="4" name="Picture 3"/>
          <p:cNvPicPr>
            <a:picLocks noChangeAspect="1"/>
          </p:cNvPicPr>
          <p:nvPr/>
        </p:nvPicPr>
        <p:blipFill>
          <a:blip r:embed="rId2"/>
          <a:stretch>
            <a:fillRect/>
          </a:stretch>
        </p:blipFill>
        <p:spPr>
          <a:xfrm>
            <a:off x="3384694" y="1099659"/>
            <a:ext cx="5695298" cy="5717898"/>
          </a:xfrm>
          <a:prstGeom prst="rect">
            <a:avLst/>
          </a:prstGeom>
        </p:spPr>
      </p:pic>
      <p:sp>
        <p:nvSpPr>
          <p:cNvPr id="8" name="TextBox 7"/>
          <p:cNvSpPr txBox="1"/>
          <p:nvPr/>
        </p:nvSpPr>
        <p:spPr>
          <a:xfrm>
            <a:off x="5779035" y="2734056"/>
            <a:ext cx="1189613" cy="461665"/>
          </a:xfrm>
          <a:prstGeom prst="rect">
            <a:avLst/>
          </a:prstGeom>
          <a:solidFill>
            <a:srgbClr val="5F9ED1"/>
          </a:solidFill>
        </p:spPr>
        <p:txBody>
          <a:bodyPr wrap="square" rtlCol="0">
            <a:spAutoFit/>
          </a:bodyPr>
          <a:lstStyle/>
          <a:p>
            <a:r>
              <a:rPr lang="en-IN" sz="2400" dirty="0" smtClean="0">
                <a:solidFill>
                  <a:schemeClr val="bg1"/>
                </a:solidFill>
              </a:rPr>
              <a:t>Grant</a:t>
            </a:r>
            <a:endParaRPr lang="en-IN" sz="2400" dirty="0">
              <a:solidFill>
                <a:schemeClr val="bg1"/>
              </a:solidFill>
            </a:endParaRPr>
          </a:p>
        </p:txBody>
      </p:sp>
      <p:sp>
        <p:nvSpPr>
          <p:cNvPr id="9" name="TextBox 8"/>
          <p:cNvSpPr txBox="1"/>
          <p:nvPr/>
        </p:nvSpPr>
        <p:spPr>
          <a:xfrm>
            <a:off x="4486352" y="5632702"/>
            <a:ext cx="1745991" cy="307777"/>
          </a:xfrm>
          <a:prstGeom prst="rect">
            <a:avLst/>
          </a:prstGeom>
          <a:solidFill>
            <a:srgbClr val="595959"/>
          </a:solidFill>
        </p:spPr>
        <p:txBody>
          <a:bodyPr wrap="none" rtlCol="0">
            <a:spAutoFit/>
          </a:bodyPr>
          <a:lstStyle/>
          <a:p>
            <a:r>
              <a:rPr lang="en-IN" dirty="0" smtClean="0">
                <a:solidFill>
                  <a:schemeClr val="bg1"/>
                </a:solidFill>
              </a:rPr>
              <a:t>Corporate Donation</a:t>
            </a:r>
            <a:endParaRPr lang="en-IN" dirty="0">
              <a:solidFill>
                <a:schemeClr val="bg1"/>
              </a:solidFill>
            </a:endParaRPr>
          </a:p>
        </p:txBody>
      </p:sp>
    </p:spTree>
    <p:extLst>
      <p:ext uri="{BB962C8B-B14F-4D97-AF65-F5344CB8AC3E}">
        <p14:creationId xmlns:p14="http://schemas.microsoft.com/office/powerpoint/2010/main" val="4062889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37" t="14487" r="374" b="15415"/>
          <a:stretch/>
        </p:blipFill>
        <p:spPr>
          <a:xfrm>
            <a:off x="2202069" y="1103376"/>
            <a:ext cx="6707235" cy="4745735"/>
          </a:xfrm>
          <a:prstGeom prst="rect">
            <a:avLst/>
          </a:prstGeom>
        </p:spPr>
      </p:pic>
      <p:sp>
        <p:nvSpPr>
          <p:cNvPr id="3" name="Rectangle 2"/>
          <p:cNvSpPr/>
          <p:nvPr/>
        </p:nvSpPr>
        <p:spPr>
          <a:xfrm>
            <a:off x="492063" y="304645"/>
            <a:ext cx="9228009"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Donation type excluding Grant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2303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TotalTime>
  <Words>543</Words>
  <Application>Microsoft Office PowerPoint</Application>
  <PresentationFormat>On-screen Show (4:3)</PresentationFormat>
  <Paragraphs>122</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Noto Symbol</vt:lpstr>
      <vt:lpstr>Wingdings</vt:lpstr>
      <vt:lpstr>Custom Theme</vt:lpstr>
      <vt:lpstr>PowerPoint Presentation</vt:lpstr>
      <vt:lpstr> Our Challenge</vt:lpstr>
      <vt:lpstr>Solution</vt:lpstr>
      <vt:lpstr>PowerPoint Presentation</vt:lpstr>
      <vt:lpstr>What is difference between cross tab and normalized data?</vt:lpstr>
      <vt:lpstr>PowerPoint Presentation</vt:lpstr>
      <vt:lpstr>PowerPoint Presentation</vt:lpstr>
      <vt:lpstr>Most of the amount is coming as “Grants” which is in the form of funds by the government. This is not impacted by social media presence . So we can ignore the grants.</vt:lpstr>
      <vt:lpstr>PowerPoint Presentation</vt:lpstr>
      <vt:lpstr>Sample trend when including grant in the amount</vt:lpstr>
      <vt:lpstr>PowerPoint Presentation</vt:lpstr>
      <vt:lpstr>PowerPoint Presentation</vt:lpstr>
      <vt:lpstr>PowerPoint Presentation</vt:lpstr>
      <vt:lpstr>PowerPoint Presentation</vt:lpstr>
      <vt:lpstr>Donations are increasing with increase in twitter impressions and they are decreasing when impressions are decreasing.</vt:lpstr>
      <vt:lpstr>PowerPoint Presentation</vt:lpstr>
      <vt:lpstr>PowerPoint Presentation</vt:lpstr>
      <vt:lpstr>PowerPoint Presentation</vt:lpstr>
      <vt:lpstr>Considering the social media presence from the Hubspot data, we can say that Facebook had the maximum effect on donations followed by Twitter and Linkedin.</vt:lpstr>
      <vt:lpstr>PowerPoint Presentation</vt:lpstr>
      <vt:lpstr>PowerPoint Presentation</vt:lpstr>
      <vt:lpstr>PowerPoint Presentation</vt:lpstr>
      <vt:lpstr>From the available data, donation prediction for year 2016 would be  around 1000K excluding grants.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Ranjith Gangam</dc:creator>
  <cp:lastModifiedBy>Ranjith Gangam</cp:lastModifiedBy>
  <cp:revision>44</cp:revision>
  <dcterms:modified xsi:type="dcterms:W3CDTF">2016-02-24T19:40:09Z</dcterms:modified>
</cp:coreProperties>
</file>