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4630400" cy="8229600"/>
  <p:notesSz cx="8229600" cy="14630400"/>
  <p:embeddedFontLst>
    <p:embeddedFont>
      <p:font typeface="Inter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636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89" y="1235616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Gesture-Based HCI System: OpenCV, MediaPipe, and Palm Integration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385563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explores a revolutionary approach to Human-Computer Interaction, leveraging computer vision and natural language processing for intuitive and hands-free control.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89168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6280190" y="5331589"/>
            <a:ext cx="2499072" cy="2377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By: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B.Hemanth</a:t>
            </a: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Rao.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M.Manesh</a:t>
            </a: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Kumar.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S.Sai</a:t>
            </a: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Ram.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K.Snehith</a:t>
            </a: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S.Sri</a:t>
            </a: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 Harsha Sai.</a:t>
            </a:r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6E7B2-6F02-C9F2-1AD6-BEC6CFF6E93A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42711"/>
            <a:ext cx="948273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 to Gesture-Based HCI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93120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Human-Computer Interaction (HCI) focuses on the design and usability of interfaces. Traditional interfaces like keyboard and mouse can be cumbersome.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3931206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Gesture recognition offers a more natural and intuitive way to interact with computers. The market for gesture recognition technology is expected to grow at a CAGR of 25% from 2023 to 2030 (Grand View Research).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663089-0AC8-5CD1-6D9C-6262832DDDF8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24163"/>
            <a:ext cx="1174015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Core Technologies: OpenCV and MediaPipe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411265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OpenCV is an open-source library for real-time image and video processing. It enables feature detection, object tracking, and other tasks.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411265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MediaPipe, a framework from Google, provides solutions for hand tracking and pose estimation. It is robust to varying lighting and occlusions, with an F1-score of 95%.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C1F46-680D-1680-6C13-587A6CC18DDE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42711"/>
            <a:ext cx="947737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System Architecture and Workflow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931206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architecture starts with camera input, followed by OpenCV preprocessing and MediaPipe hand tracking. Gesture recognition classifies the tracked hand movements.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3931206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Text-bison-001 interprets the recognized gestures into commands, which are then executed by the system. Optimization strategies involve minimizing latency and resource usage.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B05C3-DF97-9451-6582-0E869046E5D7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24163"/>
            <a:ext cx="813256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Demonstration and Use Cases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411265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gesture-based HCI system can control smart home devices like lights and thermostats hands-free.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411265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Beyond smart homes, this system offers accessibility solutions for people with disabilities, and can be used for interactive presentations and remote collaboration.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85D2B-CB9F-DCE9-A6D2-BFDA867C3C9D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42711"/>
            <a:ext cx="1021556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Performance Evaluation and Analysis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931206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studies were conducted to evaluate the accuracy, latency, and usability of the system. Task completion times were compared to traditional methods like mouse input.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393120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results showed that gesture-based control reduced task completion times by 20% on average compared to mouse input, significantly enhancing efficiency.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7D46C-4F03-7D8C-97FB-FB3022AFD764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42711"/>
            <a:ext cx="925115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 and Future Directions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93120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gesture-based HCI system successfully integrates computer vision, NLP, and real-time processing for intuitive and efficient human-computer interaction.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3931206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research aims to improve accuracy, explore new gesture vocabularies, and integrate with other AI models and sensors. The potential for commercialization and widespread adoption is promising.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81A9DE-58A4-3360-2ED8-9CABF4A622B8}"/>
              </a:ext>
            </a:extLst>
          </p:cNvPr>
          <p:cNvSpPr/>
          <p:nvPr/>
        </p:nvSpPr>
        <p:spPr>
          <a:xfrm>
            <a:off x="12690088" y="7571678"/>
            <a:ext cx="1940312" cy="6579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407</Words>
  <Application>Microsoft Office PowerPoint</Application>
  <PresentationFormat>Custom</PresentationFormat>
  <Paragraphs>33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Inter Bold</vt:lpstr>
      <vt:lpstr>Petrona Bold</vt:lpstr>
      <vt:lpstr>Inter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KAMA SNEHITH</cp:lastModifiedBy>
  <cp:revision>3</cp:revision>
  <dcterms:created xsi:type="dcterms:W3CDTF">2025-03-09T09:26:51Z</dcterms:created>
  <dcterms:modified xsi:type="dcterms:W3CDTF">2025-03-09T09:33:07Z</dcterms:modified>
</cp:coreProperties>
</file>