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A40FB-53BE-4592-A6BD-8CD88BE544F5}" v="195" dt="2024-06-16T12:39:1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C52C1-F2D0-4B28-9D3F-0142B42C845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E2E2CF-704C-4B6B-91F6-9F2A94A49C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Variables</a:t>
          </a:r>
          <a:endParaRPr lang="en-US"/>
        </a:p>
      </dgm:t>
    </dgm:pt>
    <dgm:pt modelId="{04BF5333-D02D-4A55-A543-64092FF76F92}" type="parTrans" cxnId="{00757DA8-A463-4969-97ED-4D840C22D511}">
      <dgm:prSet/>
      <dgm:spPr/>
      <dgm:t>
        <a:bodyPr/>
        <a:lstStyle/>
        <a:p>
          <a:endParaRPr lang="en-US"/>
        </a:p>
      </dgm:t>
    </dgm:pt>
    <dgm:pt modelId="{7CAC02C5-3BA9-42A5-9945-C82F8D409A92}" type="sibTrans" cxnId="{00757DA8-A463-4969-97ED-4D840C22D511}">
      <dgm:prSet/>
      <dgm:spPr/>
      <dgm:t>
        <a:bodyPr/>
        <a:lstStyle/>
        <a:p>
          <a:endParaRPr lang="en-US"/>
        </a:p>
      </dgm:t>
    </dgm:pt>
    <dgm:pt modelId="{86E4F809-E25B-41F2-81D9-AE94D2BE5F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Creating and using variables: x = 5, name = "Alice"</a:t>
          </a:r>
          <a:endParaRPr lang="en-US"/>
        </a:p>
      </dgm:t>
    </dgm:pt>
    <dgm:pt modelId="{789302F3-43CC-4B69-867E-D88E780E99DE}" type="parTrans" cxnId="{160BE816-AA52-4486-AB7D-5012E83EB3BE}">
      <dgm:prSet/>
      <dgm:spPr/>
      <dgm:t>
        <a:bodyPr/>
        <a:lstStyle/>
        <a:p>
          <a:endParaRPr lang="en-US"/>
        </a:p>
      </dgm:t>
    </dgm:pt>
    <dgm:pt modelId="{FF6FB157-7D38-401B-905C-18835B69EBA0}" type="sibTrans" cxnId="{160BE816-AA52-4486-AB7D-5012E83EB3BE}">
      <dgm:prSet/>
      <dgm:spPr/>
      <dgm:t>
        <a:bodyPr/>
        <a:lstStyle/>
        <a:p>
          <a:endParaRPr lang="en-US"/>
        </a:p>
      </dgm:t>
    </dgm:pt>
    <dgm:pt modelId="{22F6C4F1-0314-472E-976A-60025624FB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Data Types</a:t>
          </a:r>
          <a:endParaRPr lang="en-US"/>
        </a:p>
      </dgm:t>
    </dgm:pt>
    <dgm:pt modelId="{62891614-1EBE-4020-B803-B080569A3A94}" type="parTrans" cxnId="{B94984C4-6357-48D5-9BAA-360928E05E50}">
      <dgm:prSet/>
      <dgm:spPr/>
      <dgm:t>
        <a:bodyPr/>
        <a:lstStyle/>
        <a:p>
          <a:endParaRPr lang="en-US"/>
        </a:p>
      </dgm:t>
    </dgm:pt>
    <dgm:pt modelId="{E8FD694F-A549-4946-866D-8CCCCCD6E451}" type="sibTrans" cxnId="{B94984C4-6357-48D5-9BAA-360928E05E50}">
      <dgm:prSet/>
      <dgm:spPr/>
      <dgm:t>
        <a:bodyPr/>
        <a:lstStyle/>
        <a:p>
          <a:endParaRPr lang="en-US"/>
        </a:p>
      </dgm:t>
    </dgm:pt>
    <dgm:pt modelId="{DEC4738B-B943-427D-8C9D-C59361BCFB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integers, floats, strings, booleans.</a:t>
          </a:r>
          <a:endParaRPr lang="en-US"/>
        </a:p>
      </dgm:t>
    </dgm:pt>
    <dgm:pt modelId="{18483618-6C72-49E0-8C9F-BFA0A2A9656C}" type="parTrans" cxnId="{D36EB0C8-E78A-4D59-B9BD-0C2D0C26F599}">
      <dgm:prSet/>
      <dgm:spPr/>
      <dgm:t>
        <a:bodyPr/>
        <a:lstStyle/>
        <a:p>
          <a:endParaRPr lang="en-US"/>
        </a:p>
      </dgm:t>
    </dgm:pt>
    <dgm:pt modelId="{9DEEB42C-1737-4417-9606-A79761AB11ED}" type="sibTrans" cxnId="{D36EB0C8-E78A-4D59-B9BD-0C2D0C26F599}">
      <dgm:prSet/>
      <dgm:spPr/>
      <dgm:t>
        <a:bodyPr/>
        <a:lstStyle/>
        <a:p>
          <a:endParaRPr lang="en-US"/>
        </a:p>
      </dgm:t>
    </dgm:pt>
    <dgm:pt modelId="{4C04BDD0-020F-4197-9DDD-405FA1F712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Examples: type(10), type(2.5), type("Hello"), type(True)</a:t>
          </a:r>
          <a:endParaRPr lang="en-US"/>
        </a:p>
      </dgm:t>
    </dgm:pt>
    <dgm:pt modelId="{DC631876-04E3-4213-B2B3-9F219BF7B7C2}" type="parTrans" cxnId="{C2C9B072-9779-4A19-B487-4CE0E3CF087E}">
      <dgm:prSet/>
      <dgm:spPr/>
      <dgm:t>
        <a:bodyPr/>
        <a:lstStyle/>
        <a:p>
          <a:endParaRPr lang="en-US"/>
        </a:p>
      </dgm:t>
    </dgm:pt>
    <dgm:pt modelId="{7CC30814-F4CD-41FE-A7DD-DDE315AF729D}" type="sibTrans" cxnId="{C2C9B072-9779-4A19-B487-4CE0E3CF087E}">
      <dgm:prSet/>
      <dgm:spPr/>
      <dgm:t>
        <a:bodyPr/>
        <a:lstStyle/>
        <a:p>
          <a:endParaRPr lang="en-US"/>
        </a:p>
      </dgm:t>
    </dgm:pt>
    <dgm:pt modelId="{D59D0355-3004-4D7B-80D1-58A8A7219BCF}" type="pres">
      <dgm:prSet presAssocID="{137C52C1-F2D0-4B28-9D3F-0142B42C845F}" presName="root" presStyleCnt="0">
        <dgm:presLayoutVars>
          <dgm:dir/>
          <dgm:resizeHandles val="exact"/>
        </dgm:presLayoutVars>
      </dgm:prSet>
      <dgm:spPr/>
    </dgm:pt>
    <dgm:pt modelId="{1B5C6C52-F024-4A2A-B22C-F0E305F579D3}" type="pres">
      <dgm:prSet presAssocID="{4BE2E2CF-704C-4B6B-91F6-9F2A94A49C11}" presName="compNode" presStyleCnt="0"/>
      <dgm:spPr/>
    </dgm:pt>
    <dgm:pt modelId="{BC653462-2C96-4B85-8CF2-12E74F9108CD}" type="pres">
      <dgm:prSet presAssocID="{4BE2E2CF-704C-4B6B-91F6-9F2A94A49C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19EFB7B-8D81-48A5-8E75-16C33FF3A57D}" type="pres">
      <dgm:prSet presAssocID="{4BE2E2CF-704C-4B6B-91F6-9F2A94A49C11}" presName="iconSpace" presStyleCnt="0"/>
      <dgm:spPr/>
    </dgm:pt>
    <dgm:pt modelId="{4622A51B-8D8B-4AC1-975A-A06E66F8D974}" type="pres">
      <dgm:prSet presAssocID="{4BE2E2CF-704C-4B6B-91F6-9F2A94A49C11}" presName="parTx" presStyleLbl="revTx" presStyleIdx="0" presStyleCnt="4">
        <dgm:presLayoutVars>
          <dgm:chMax val="0"/>
          <dgm:chPref val="0"/>
        </dgm:presLayoutVars>
      </dgm:prSet>
      <dgm:spPr/>
    </dgm:pt>
    <dgm:pt modelId="{51B45FDE-1C88-4B48-8D48-7DAD4ED3C2AE}" type="pres">
      <dgm:prSet presAssocID="{4BE2E2CF-704C-4B6B-91F6-9F2A94A49C11}" presName="txSpace" presStyleCnt="0"/>
      <dgm:spPr/>
    </dgm:pt>
    <dgm:pt modelId="{8BC0EA4C-BBE3-4957-A17D-6626C394D2D1}" type="pres">
      <dgm:prSet presAssocID="{4BE2E2CF-704C-4B6B-91F6-9F2A94A49C11}" presName="desTx" presStyleLbl="revTx" presStyleIdx="1" presStyleCnt="4">
        <dgm:presLayoutVars/>
      </dgm:prSet>
      <dgm:spPr/>
    </dgm:pt>
    <dgm:pt modelId="{6C055BC5-EE83-4033-B4DF-42136A511DDE}" type="pres">
      <dgm:prSet presAssocID="{7CAC02C5-3BA9-42A5-9945-C82F8D409A92}" presName="sibTrans" presStyleCnt="0"/>
      <dgm:spPr/>
    </dgm:pt>
    <dgm:pt modelId="{E177A548-BE5C-4DBE-A059-5DD16059EF04}" type="pres">
      <dgm:prSet presAssocID="{22F6C4F1-0314-472E-976A-60025624FBD9}" presName="compNode" presStyleCnt="0"/>
      <dgm:spPr/>
    </dgm:pt>
    <dgm:pt modelId="{1E33C092-3CCE-499B-8C6A-BF96F42135B9}" type="pres">
      <dgm:prSet presAssocID="{22F6C4F1-0314-472E-976A-60025624FB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E5416157-5F36-48B1-936D-F178FAA5A782}" type="pres">
      <dgm:prSet presAssocID="{22F6C4F1-0314-472E-976A-60025624FBD9}" presName="iconSpace" presStyleCnt="0"/>
      <dgm:spPr/>
    </dgm:pt>
    <dgm:pt modelId="{7D1553DD-6C25-413C-8C15-296A2478BEE5}" type="pres">
      <dgm:prSet presAssocID="{22F6C4F1-0314-472E-976A-60025624FBD9}" presName="parTx" presStyleLbl="revTx" presStyleIdx="2" presStyleCnt="4">
        <dgm:presLayoutVars>
          <dgm:chMax val="0"/>
          <dgm:chPref val="0"/>
        </dgm:presLayoutVars>
      </dgm:prSet>
      <dgm:spPr/>
    </dgm:pt>
    <dgm:pt modelId="{C1545AC4-21A5-456F-9B28-DA86193D75C3}" type="pres">
      <dgm:prSet presAssocID="{22F6C4F1-0314-472E-976A-60025624FBD9}" presName="txSpace" presStyleCnt="0"/>
      <dgm:spPr/>
    </dgm:pt>
    <dgm:pt modelId="{1B0940AF-3F9A-4D4C-948A-4DCF68F4C03C}" type="pres">
      <dgm:prSet presAssocID="{22F6C4F1-0314-472E-976A-60025624FBD9}" presName="desTx" presStyleLbl="revTx" presStyleIdx="3" presStyleCnt="4">
        <dgm:presLayoutVars/>
      </dgm:prSet>
      <dgm:spPr/>
    </dgm:pt>
  </dgm:ptLst>
  <dgm:cxnLst>
    <dgm:cxn modelId="{160BE816-AA52-4486-AB7D-5012E83EB3BE}" srcId="{4BE2E2CF-704C-4B6B-91F6-9F2A94A49C11}" destId="{86E4F809-E25B-41F2-81D9-AE94D2BE5FFE}" srcOrd="0" destOrd="0" parTransId="{789302F3-43CC-4B69-867E-D88E780E99DE}" sibTransId="{FF6FB157-7D38-401B-905C-18835B69EBA0}"/>
    <dgm:cxn modelId="{4DD0FD66-D827-43E6-B05E-A0539A8FCB32}" type="presOf" srcId="{DEC4738B-B943-427D-8C9D-C59361BCFBEA}" destId="{1B0940AF-3F9A-4D4C-948A-4DCF68F4C03C}" srcOrd="0" destOrd="0" presId="urn:microsoft.com/office/officeart/2018/2/layout/IconLabelDescriptionList"/>
    <dgm:cxn modelId="{C2C9B072-9779-4A19-B487-4CE0E3CF087E}" srcId="{22F6C4F1-0314-472E-976A-60025624FBD9}" destId="{4C04BDD0-020F-4197-9DDD-405FA1F712BC}" srcOrd="1" destOrd="0" parTransId="{DC631876-04E3-4213-B2B3-9F219BF7B7C2}" sibTransId="{7CC30814-F4CD-41FE-A7DD-DDE315AF729D}"/>
    <dgm:cxn modelId="{D5638C96-A0F8-4B71-AA29-39AAA6F8650C}" type="presOf" srcId="{137C52C1-F2D0-4B28-9D3F-0142B42C845F}" destId="{D59D0355-3004-4D7B-80D1-58A8A7219BCF}" srcOrd="0" destOrd="0" presId="urn:microsoft.com/office/officeart/2018/2/layout/IconLabelDescriptionList"/>
    <dgm:cxn modelId="{00757DA8-A463-4969-97ED-4D840C22D511}" srcId="{137C52C1-F2D0-4B28-9D3F-0142B42C845F}" destId="{4BE2E2CF-704C-4B6B-91F6-9F2A94A49C11}" srcOrd="0" destOrd="0" parTransId="{04BF5333-D02D-4A55-A543-64092FF76F92}" sibTransId="{7CAC02C5-3BA9-42A5-9945-C82F8D409A92}"/>
    <dgm:cxn modelId="{93CBD1B3-60AE-4BBE-ACF1-51FD38F8E54A}" type="presOf" srcId="{22F6C4F1-0314-472E-976A-60025624FBD9}" destId="{7D1553DD-6C25-413C-8C15-296A2478BEE5}" srcOrd="0" destOrd="0" presId="urn:microsoft.com/office/officeart/2018/2/layout/IconLabelDescriptionList"/>
    <dgm:cxn modelId="{B94984C4-6357-48D5-9BAA-360928E05E50}" srcId="{137C52C1-F2D0-4B28-9D3F-0142B42C845F}" destId="{22F6C4F1-0314-472E-976A-60025624FBD9}" srcOrd="1" destOrd="0" parTransId="{62891614-1EBE-4020-B803-B080569A3A94}" sibTransId="{E8FD694F-A549-4946-866D-8CCCCCD6E451}"/>
    <dgm:cxn modelId="{D36EB0C8-E78A-4D59-B9BD-0C2D0C26F599}" srcId="{22F6C4F1-0314-472E-976A-60025624FBD9}" destId="{DEC4738B-B943-427D-8C9D-C59361BCFBEA}" srcOrd="0" destOrd="0" parTransId="{18483618-6C72-49E0-8C9F-BFA0A2A9656C}" sibTransId="{9DEEB42C-1737-4417-9606-A79761AB11ED}"/>
    <dgm:cxn modelId="{3D2212D0-DCE7-4438-BBC2-CA7C3ECEE62D}" type="presOf" srcId="{4C04BDD0-020F-4197-9DDD-405FA1F712BC}" destId="{1B0940AF-3F9A-4D4C-948A-4DCF68F4C03C}" srcOrd="0" destOrd="1" presId="urn:microsoft.com/office/officeart/2018/2/layout/IconLabelDescriptionList"/>
    <dgm:cxn modelId="{2A66E3D2-A811-4678-86C6-5C8D7A34F522}" type="presOf" srcId="{4BE2E2CF-704C-4B6B-91F6-9F2A94A49C11}" destId="{4622A51B-8D8B-4AC1-975A-A06E66F8D974}" srcOrd="0" destOrd="0" presId="urn:microsoft.com/office/officeart/2018/2/layout/IconLabelDescriptionList"/>
    <dgm:cxn modelId="{E5E206DE-F1A1-42BD-ADF8-D62697A77CE6}" type="presOf" srcId="{86E4F809-E25B-41F2-81D9-AE94D2BE5FFE}" destId="{8BC0EA4C-BBE3-4957-A17D-6626C394D2D1}" srcOrd="0" destOrd="0" presId="urn:microsoft.com/office/officeart/2018/2/layout/IconLabelDescriptionList"/>
    <dgm:cxn modelId="{DCDE495C-B697-4602-933D-6CB9FCCA6C94}" type="presParOf" srcId="{D59D0355-3004-4D7B-80D1-58A8A7219BCF}" destId="{1B5C6C52-F024-4A2A-B22C-F0E305F579D3}" srcOrd="0" destOrd="0" presId="urn:microsoft.com/office/officeart/2018/2/layout/IconLabelDescriptionList"/>
    <dgm:cxn modelId="{2E234DDF-325C-49EC-96D3-4449ED868CFA}" type="presParOf" srcId="{1B5C6C52-F024-4A2A-B22C-F0E305F579D3}" destId="{BC653462-2C96-4B85-8CF2-12E74F9108CD}" srcOrd="0" destOrd="0" presId="urn:microsoft.com/office/officeart/2018/2/layout/IconLabelDescriptionList"/>
    <dgm:cxn modelId="{1F6D1A40-C48D-4F73-AF47-C802B59F5EE4}" type="presParOf" srcId="{1B5C6C52-F024-4A2A-B22C-F0E305F579D3}" destId="{319EFB7B-8D81-48A5-8E75-16C33FF3A57D}" srcOrd="1" destOrd="0" presId="urn:microsoft.com/office/officeart/2018/2/layout/IconLabelDescriptionList"/>
    <dgm:cxn modelId="{BB2A8353-03EC-4CFC-910A-B6F2CDC328AD}" type="presParOf" srcId="{1B5C6C52-F024-4A2A-B22C-F0E305F579D3}" destId="{4622A51B-8D8B-4AC1-975A-A06E66F8D974}" srcOrd="2" destOrd="0" presId="urn:microsoft.com/office/officeart/2018/2/layout/IconLabelDescriptionList"/>
    <dgm:cxn modelId="{8870C6E3-0DA1-4AA4-ACA8-EBBD164427E4}" type="presParOf" srcId="{1B5C6C52-F024-4A2A-B22C-F0E305F579D3}" destId="{51B45FDE-1C88-4B48-8D48-7DAD4ED3C2AE}" srcOrd="3" destOrd="0" presId="urn:microsoft.com/office/officeart/2018/2/layout/IconLabelDescriptionList"/>
    <dgm:cxn modelId="{94AE6D11-427D-454F-8EC6-1B45B21D44F9}" type="presParOf" srcId="{1B5C6C52-F024-4A2A-B22C-F0E305F579D3}" destId="{8BC0EA4C-BBE3-4957-A17D-6626C394D2D1}" srcOrd="4" destOrd="0" presId="urn:microsoft.com/office/officeart/2018/2/layout/IconLabelDescriptionList"/>
    <dgm:cxn modelId="{156D31DC-4BD2-4648-9D3D-BEFBD6A46FAE}" type="presParOf" srcId="{D59D0355-3004-4D7B-80D1-58A8A7219BCF}" destId="{6C055BC5-EE83-4033-B4DF-42136A511DDE}" srcOrd="1" destOrd="0" presId="urn:microsoft.com/office/officeart/2018/2/layout/IconLabelDescriptionList"/>
    <dgm:cxn modelId="{6922CC9B-4FDF-404E-8FAF-21DE58B8D248}" type="presParOf" srcId="{D59D0355-3004-4D7B-80D1-58A8A7219BCF}" destId="{E177A548-BE5C-4DBE-A059-5DD16059EF04}" srcOrd="2" destOrd="0" presId="urn:microsoft.com/office/officeart/2018/2/layout/IconLabelDescriptionList"/>
    <dgm:cxn modelId="{947140AB-7A6E-4503-B577-BA2D1564DB2D}" type="presParOf" srcId="{E177A548-BE5C-4DBE-A059-5DD16059EF04}" destId="{1E33C092-3CCE-499B-8C6A-BF96F42135B9}" srcOrd="0" destOrd="0" presId="urn:microsoft.com/office/officeart/2018/2/layout/IconLabelDescriptionList"/>
    <dgm:cxn modelId="{F31B65BC-8B07-48CA-8057-C6AA77AB5F62}" type="presParOf" srcId="{E177A548-BE5C-4DBE-A059-5DD16059EF04}" destId="{E5416157-5F36-48B1-936D-F178FAA5A782}" srcOrd="1" destOrd="0" presId="urn:microsoft.com/office/officeart/2018/2/layout/IconLabelDescriptionList"/>
    <dgm:cxn modelId="{163A4711-C5F3-4A57-834F-D7762F25C211}" type="presParOf" srcId="{E177A548-BE5C-4DBE-A059-5DD16059EF04}" destId="{7D1553DD-6C25-413C-8C15-296A2478BEE5}" srcOrd="2" destOrd="0" presId="urn:microsoft.com/office/officeart/2018/2/layout/IconLabelDescriptionList"/>
    <dgm:cxn modelId="{B9FEDFA7-C6FB-4A4F-824C-117B2FFDF1F7}" type="presParOf" srcId="{E177A548-BE5C-4DBE-A059-5DD16059EF04}" destId="{C1545AC4-21A5-456F-9B28-DA86193D75C3}" srcOrd="3" destOrd="0" presId="urn:microsoft.com/office/officeart/2018/2/layout/IconLabelDescriptionList"/>
    <dgm:cxn modelId="{82F5C19C-4394-4D23-9CB4-A8550E75D9F9}" type="presParOf" srcId="{E177A548-BE5C-4DBE-A059-5DD16059EF04}" destId="{1B0940AF-3F9A-4D4C-948A-4DCF68F4C03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8B714-F085-48E6-B412-6E0F7D6028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5C144-91AB-4FDA-835E-69211C1C14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Arithmetic Operators</a:t>
          </a:r>
          <a:endParaRPr lang="en-US"/>
        </a:p>
      </dgm:t>
    </dgm:pt>
    <dgm:pt modelId="{285697C5-774C-4DB3-83E7-4EB26713CD22}" type="parTrans" cxnId="{59A75124-7495-451C-BE1E-3704A2842FD1}">
      <dgm:prSet/>
      <dgm:spPr/>
      <dgm:t>
        <a:bodyPr/>
        <a:lstStyle/>
        <a:p>
          <a:endParaRPr lang="en-US"/>
        </a:p>
      </dgm:t>
    </dgm:pt>
    <dgm:pt modelId="{8751CE60-1930-4CC7-9021-BF1F281B6042}" type="sibTrans" cxnId="{59A75124-7495-451C-BE1E-3704A2842FD1}">
      <dgm:prSet/>
      <dgm:spPr/>
      <dgm:t>
        <a:bodyPr/>
        <a:lstStyle/>
        <a:p>
          <a:endParaRPr lang="en-US"/>
        </a:p>
      </dgm:t>
    </dgm:pt>
    <dgm:pt modelId="{2E7E4842-819A-41C9-8999-39995DAFA34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examples: +, -, *, /, //, %, **</a:t>
          </a:r>
          <a:endParaRPr lang="en-US" dirty="0"/>
        </a:p>
      </dgm:t>
    </dgm:pt>
    <dgm:pt modelId="{81CA7164-1A4F-4A3B-B5E1-0C5E913AC34D}" type="parTrans" cxnId="{DA1655AE-8F60-4E11-96C9-7D3E609B077D}">
      <dgm:prSet/>
      <dgm:spPr/>
      <dgm:t>
        <a:bodyPr/>
        <a:lstStyle/>
        <a:p>
          <a:endParaRPr lang="en-US"/>
        </a:p>
      </dgm:t>
    </dgm:pt>
    <dgm:pt modelId="{8253BE75-A452-4983-8935-7525C31B7D5A}" type="sibTrans" cxnId="{DA1655AE-8F60-4E11-96C9-7D3E609B077D}">
      <dgm:prSet/>
      <dgm:spPr/>
      <dgm:t>
        <a:bodyPr/>
        <a:lstStyle/>
        <a:p>
          <a:endParaRPr lang="en-US"/>
        </a:p>
      </dgm:t>
    </dgm:pt>
    <dgm:pt modelId="{816DD9FE-73E3-4B98-A083-C4C1B7CFC6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Practical example: </a:t>
          </a:r>
          <a:endParaRPr lang="en-US"/>
        </a:p>
      </dgm:t>
    </dgm:pt>
    <dgm:pt modelId="{EF082746-C713-4FDF-8641-23A05741AEDD}" type="parTrans" cxnId="{EB14CADD-C6DC-4E2E-A869-9FA7AAFC0959}">
      <dgm:prSet/>
      <dgm:spPr/>
      <dgm:t>
        <a:bodyPr/>
        <a:lstStyle/>
        <a:p>
          <a:endParaRPr lang="en-US"/>
        </a:p>
      </dgm:t>
    </dgm:pt>
    <dgm:pt modelId="{488839D4-E28B-4A35-8042-B61694CF62D9}" type="sibTrans" cxnId="{EB14CADD-C6DC-4E2E-A869-9FA7AAFC0959}">
      <dgm:prSet/>
      <dgm:spPr/>
      <dgm:t>
        <a:bodyPr/>
        <a:lstStyle/>
        <a:p>
          <a:endParaRPr lang="en-US"/>
        </a:p>
      </dgm:t>
    </dgm:pt>
    <dgm:pt modelId="{A95D8F01-E0DA-4331-AE97-2161087682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Calculating area of a circle (area = pi * r ** 2).</a:t>
          </a:r>
          <a:endParaRPr lang="en-US"/>
        </a:p>
      </dgm:t>
    </dgm:pt>
    <dgm:pt modelId="{040597AA-AD97-43CA-B532-B2E704FA580A}" type="parTrans" cxnId="{0171477B-F5C1-450C-B2DC-BF44BA816F4F}">
      <dgm:prSet/>
      <dgm:spPr/>
      <dgm:t>
        <a:bodyPr/>
        <a:lstStyle/>
        <a:p>
          <a:endParaRPr lang="en-US"/>
        </a:p>
      </dgm:t>
    </dgm:pt>
    <dgm:pt modelId="{85A7AA4A-B3E3-4605-AEBF-6FD3C9D6EDB8}" type="sibTrans" cxnId="{0171477B-F5C1-450C-B2DC-BF44BA816F4F}">
      <dgm:prSet/>
      <dgm:spPr/>
      <dgm:t>
        <a:bodyPr/>
        <a:lstStyle/>
        <a:p>
          <a:endParaRPr lang="en-US"/>
        </a:p>
      </dgm:t>
    </dgm:pt>
    <dgm:pt modelId="{CA9313EF-63AF-40AE-98DB-A240A4DFB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Comparison Operators</a:t>
          </a:r>
          <a:endParaRPr lang="en-US"/>
        </a:p>
      </dgm:t>
    </dgm:pt>
    <dgm:pt modelId="{19A1BD80-0E13-4501-9DBE-17D3D94DC960}" type="parTrans" cxnId="{BCD5F81A-4055-4FD2-AEA1-44FE9B61D5AA}">
      <dgm:prSet/>
      <dgm:spPr/>
      <dgm:t>
        <a:bodyPr/>
        <a:lstStyle/>
        <a:p>
          <a:endParaRPr lang="en-US"/>
        </a:p>
      </dgm:t>
    </dgm:pt>
    <dgm:pt modelId="{56794BEC-CEBF-4E2D-9F59-EADF52F979A0}" type="sibTrans" cxnId="{BCD5F81A-4055-4FD2-AEA1-44FE9B61D5AA}">
      <dgm:prSet/>
      <dgm:spPr/>
      <dgm:t>
        <a:bodyPr/>
        <a:lstStyle/>
        <a:p>
          <a:endParaRPr lang="en-US"/>
        </a:p>
      </dgm:t>
    </dgm:pt>
    <dgm:pt modelId="{B6E8919E-32C4-4738-BD6C-35684A7F3C4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Examples: ==, !=, &gt;, &lt;, &gt;=, &lt;=</a:t>
          </a:r>
          <a:endParaRPr lang="en-US"/>
        </a:p>
      </dgm:t>
    </dgm:pt>
    <dgm:pt modelId="{E291A310-2979-4EDA-9BA0-6F62D0349A2B}" type="parTrans" cxnId="{FBB77F5B-967B-4E9E-92D3-8BC13EC82BFE}">
      <dgm:prSet/>
      <dgm:spPr/>
      <dgm:t>
        <a:bodyPr/>
        <a:lstStyle/>
        <a:p>
          <a:endParaRPr lang="en-US"/>
        </a:p>
      </dgm:t>
    </dgm:pt>
    <dgm:pt modelId="{DB709645-5466-48AC-80D3-67E8854E27AF}" type="sibTrans" cxnId="{FBB77F5B-967B-4E9E-92D3-8BC13EC82BFE}">
      <dgm:prSet/>
      <dgm:spPr/>
      <dgm:t>
        <a:bodyPr/>
        <a:lstStyle/>
        <a:p>
          <a:endParaRPr lang="en-US"/>
        </a:p>
      </dgm:t>
    </dgm:pt>
    <dgm:pt modelId="{4AB6E396-71C3-4163-8A1C-08F0FECD2EC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in simple if conditions.</a:t>
          </a:r>
          <a:endParaRPr lang="en-US"/>
        </a:p>
      </dgm:t>
    </dgm:pt>
    <dgm:pt modelId="{EC5FD15F-793F-4472-A80D-D3BD8AFF9749}" type="parTrans" cxnId="{A69708C0-EDC5-4754-9691-97A9A054421F}">
      <dgm:prSet/>
      <dgm:spPr/>
      <dgm:t>
        <a:bodyPr/>
        <a:lstStyle/>
        <a:p>
          <a:endParaRPr lang="en-US"/>
        </a:p>
      </dgm:t>
    </dgm:pt>
    <dgm:pt modelId="{19BA1CB7-72DA-491A-BAC7-F6A531BA1A4D}" type="sibTrans" cxnId="{A69708C0-EDC5-4754-9691-97A9A054421F}">
      <dgm:prSet/>
      <dgm:spPr/>
      <dgm:t>
        <a:bodyPr/>
        <a:lstStyle/>
        <a:p>
          <a:endParaRPr lang="en-US"/>
        </a:p>
      </dgm:t>
    </dgm:pt>
    <dgm:pt modelId="{889911E0-0B5A-4291-92DD-BB7A9148A2FF}" type="pres">
      <dgm:prSet presAssocID="{8808B714-F085-48E6-B412-6E0F7D602842}" presName="root" presStyleCnt="0">
        <dgm:presLayoutVars>
          <dgm:dir/>
          <dgm:resizeHandles val="exact"/>
        </dgm:presLayoutVars>
      </dgm:prSet>
      <dgm:spPr/>
    </dgm:pt>
    <dgm:pt modelId="{4C50C6A8-39A1-4EE8-A04F-E7CECEC1B065}" type="pres">
      <dgm:prSet presAssocID="{F0A5C144-91AB-4FDA-835E-69211C1C1407}" presName="compNode" presStyleCnt="0"/>
      <dgm:spPr/>
    </dgm:pt>
    <dgm:pt modelId="{636EADF3-9E6E-4C2B-BAC3-AE0430D2475D}" type="pres">
      <dgm:prSet presAssocID="{F0A5C144-91AB-4FDA-835E-69211C1C1407}" presName="bgRect" presStyleLbl="bgShp" presStyleIdx="0" presStyleCnt="4"/>
      <dgm:spPr/>
    </dgm:pt>
    <dgm:pt modelId="{823F3744-014A-4AE7-AA29-065185AC349B}" type="pres">
      <dgm:prSet presAssocID="{F0A5C144-91AB-4FDA-835E-69211C1C14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5742EB3-802E-485A-9E62-DF73B90E38FD}" type="pres">
      <dgm:prSet presAssocID="{F0A5C144-91AB-4FDA-835E-69211C1C1407}" presName="spaceRect" presStyleCnt="0"/>
      <dgm:spPr/>
    </dgm:pt>
    <dgm:pt modelId="{9B40B97B-CFAD-410F-BAB8-7F05510BD0AD}" type="pres">
      <dgm:prSet presAssocID="{F0A5C144-91AB-4FDA-835E-69211C1C1407}" presName="parTx" presStyleLbl="revTx" presStyleIdx="0" presStyleCnt="6">
        <dgm:presLayoutVars>
          <dgm:chMax val="0"/>
          <dgm:chPref val="0"/>
        </dgm:presLayoutVars>
      </dgm:prSet>
      <dgm:spPr/>
    </dgm:pt>
    <dgm:pt modelId="{53DE82D8-15A7-4D71-A549-32D178F64972}" type="pres">
      <dgm:prSet presAssocID="{8751CE60-1930-4CC7-9021-BF1F281B6042}" presName="sibTrans" presStyleCnt="0"/>
      <dgm:spPr/>
    </dgm:pt>
    <dgm:pt modelId="{31BBB50E-2989-4341-A969-8279E6317C48}" type="pres">
      <dgm:prSet presAssocID="{2E7E4842-819A-41C9-8999-39995DAFA34C}" presName="compNode" presStyleCnt="0"/>
      <dgm:spPr/>
    </dgm:pt>
    <dgm:pt modelId="{3241716C-BC0D-4134-8826-C07B4FCC6E32}" type="pres">
      <dgm:prSet presAssocID="{2E7E4842-819A-41C9-8999-39995DAFA34C}" presName="bgRect" presStyleLbl="bgShp" presStyleIdx="1" presStyleCnt="4"/>
      <dgm:spPr/>
    </dgm:pt>
    <dgm:pt modelId="{D1B52CDB-5900-4D53-96C3-DA3DE5ABBD68}" type="pres">
      <dgm:prSet presAssocID="{2E7E4842-819A-41C9-8999-39995DAFA3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19AD67B9-2A60-432E-97BC-622E1A643D42}" type="pres">
      <dgm:prSet presAssocID="{2E7E4842-819A-41C9-8999-39995DAFA34C}" presName="spaceRect" presStyleCnt="0"/>
      <dgm:spPr/>
    </dgm:pt>
    <dgm:pt modelId="{A11DB42B-BB6A-4CC6-88D1-C1F7891145FB}" type="pres">
      <dgm:prSet presAssocID="{2E7E4842-819A-41C9-8999-39995DAFA34C}" presName="parTx" presStyleLbl="revTx" presStyleIdx="1" presStyleCnt="6">
        <dgm:presLayoutVars>
          <dgm:chMax val="0"/>
          <dgm:chPref val="0"/>
        </dgm:presLayoutVars>
      </dgm:prSet>
      <dgm:spPr/>
    </dgm:pt>
    <dgm:pt modelId="{A5063B3E-093D-4E36-9907-CA2AF1ABCBF8}" type="pres">
      <dgm:prSet presAssocID="{8253BE75-A452-4983-8935-7525C31B7D5A}" presName="sibTrans" presStyleCnt="0"/>
      <dgm:spPr/>
    </dgm:pt>
    <dgm:pt modelId="{5F69C879-E7E5-4CD5-A093-076684E22F2C}" type="pres">
      <dgm:prSet presAssocID="{816DD9FE-73E3-4B98-A083-C4C1B7CFC65E}" presName="compNode" presStyleCnt="0"/>
      <dgm:spPr/>
    </dgm:pt>
    <dgm:pt modelId="{E8A3F372-9DA1-48E4-9F22-BEE9A45D7FD9}" type="pres">
      <dgm:prSet presAssocID="{816DD9FE-73E3-4B98-A083-C4C1B7CFC65E}" presName="bgRect" presStyleLbl="bgShp" presStyleIdx="2" presStyleCnt="4"/>
      <dgm:spPr/>
    </dgm:pt>
    <dgm:pt modelId="{554E984E-BD76-4F65-B5A8-5D8F2BC2B6E1}" type="pres">
      <dgm:prSet presAssocID="{816DD9FE-73E3-4B98-A083-C4C1B7CFC6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1078E82-B58D-4D29-8D49-17B28FF54918}" type="pres">
      <dgm:prSet presAssocID="{816DD9FE-73E3-4B98-A083-C4C1B7CFC65E}" presName="spaceRect" presStyleCnt="0"/>
      <dgm:spPr/>
    </dgm:pt>
    <dgm:pt modelId="{68381257-5989-4730-BF8D-9D96824F1AC0}" type="pres">
      <dgm:prSet presAssocID="{816DD9FE-73E3-4B98-A083-C4C1B7CFC65E}" presName="parTx" presStyleLbl="revTx" presStyleIdx="2" presStyleCnt="6">
        <dgm:presLayoutVars>
          <dgm:chMax val="0"/>
          <dgm:chPref val="0"/>
        </dgm:presLayoutVars>
      </dgm:prSet>
      <dgm:spPr/>
    </dgm:pt>
    <dgm:pt modelId="{8B613383-DE00-428F-A1A5-AE2FBB077276}" type="pres">
      <dgm:prSet presAssocID="{816DD9FE-73E3-4B98-A083-C4C1B7CFC65E}" presName="desTx" presStyleLbl="revTx" presStyleIdx="3" presStyleCnt="6">
        <dgm:presLayoutVars/>
      </dgm:prSet>
      <dgm:spPr/>
    </dgm:pt>
    <dgm:pt modelId="{737F675A-BB87-4279-8E51-7E06B68EAC84}" type="pres">
      <dgm:prSet presAssocID="{488839D4-E28B-4A35-8042-B61694CF62D9}" presName="sibTrans" presStyleCnt="0"/>
      <dgm:spPr/>
    </dgm:pt>
    <dgm:pt modelId="{3CA4260B-2049-4960-AFB3-728A2C98DF29}" type="pres">
      <dgm:prSet presAssocID="{CA9313EF-63AF-40AE-98DB-A240A4DFB802}" presName="compNode" presStyleCnt="0"/>
      <dgm:spPr/>
    </dgm:pt>
    <dgm:pt modelId="{D565976C-AC7F-4BBD-9D9B-F519C29C29DE}" type="pres">
      <dgm:prSet presAssocID="{CA9313EF-63AF-40AE-98DB-A240A4DFB802}" presName="bgRect" presStyleLbl="bgShp" presStyleIdx="3" presStyleCnt="4"/>
      <dgm:spPr/>
    </dgm:pt>
    <dgm:pt modelId="{97D81471-D3E3-4DF2-86FE-DCE731C47F25}" type="pres">
      <dgm:prSet presAssocID="{CA9313EF-63AF-40AE-98DB-A240A4DFB8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50D8299-46A6-47F6-9680-794C6F454937}" type="pres">
      <dgm:prSet presAssocID="{CA9313EF-63AF-40AE-98DB-A240A4DFB802}" presName="spaceRect" presStyleCnt="0"/>
      <dgm:spPr/>
    </dgm:pt>
    <dgm:pt modelId="{7C0909A4-D39B-4057-874B-A701F8CDEC06}" type="pres">
      <dgm:prSet presAssocID="{CA9313EF-63AF-40AE-98DB-A240A4DFB802}" presName="parTx" presStyleLbl="revTx" presStyleIdx="4" presStyleCnt="6">
        <dgm:presLayoutVars>
          <dgm:chMax val="0"/>
          <dgm:chPref val="0"/>
        </dgm:presLayoutVars>
      </dgm:prSet>
      <dgm:spPr/>
    </dgm:pt>
    <dgm:pt modelId="{E613DB20-9D84-42A4-8DAF-C3A1BAB3A935}" type="pres">
      <dgm:prSet presAssocID="{CA9313EF-63AF-40AE-98DB-A240A4DFB802}" presName="desTx" presStyleLbl="revTx" presStyleIdx="5" presStyleCnt="6">
        <dgm:presLayoutVars/>
      </dgm:prSet>
      <dgm:spPr/>
    </dgm:pt>
  </dgm:ptLst>
  <dgm:cxnLst>
    <dgm:cxn modelId="{BCD5F81A-4055-4FD2-AEA1-44FE9B61D5AA}" srcId="{8808B714-F085-48E6-B412-6E0F7D602842}" destId="{CA9313EF-63AF-40AE-98DB-A240A4DFB802}" srcOrd="3" destOrd="0" parTransId="{19A1BD80-0E13-4501-9DBE-17D3D94DC960}" sibTransId="{56794BEC-CEBF-4E2D-9F59-EADF52F979A0}"/>
    <dgm:cxn modelId="{59A75124-7495-451C-BE1E-3704A2842FD1}" srcId="{8808B714-F085-48E6-B412-6E0F7D602842}" destId="{F0A5C144-91AB-4FDA-835E-69211C1C1407}" srcOrd="0" destOrd="0" parTransId="{285697C5-774C-4DB3-83E7-4EB26713CD22}" sibTransId="{8751CE60-1930-4CC7-9021-BF1F281B6042}"/>
    <dgm:cxn modelId="{2F781430-6E01-4943-83C7-11A79F80254C}" type="presOf" srcId="{B6E8919E-32C4-4738-BD6C-35684A7F3C49}" destId="{E613DB20-9D84-42A4-8DAF-C3A1BAB3A935}" srcOrd="0" destOrd="0" presId="urn:microsoft.com/office/officeart/2018/2/layout/IconVerticalSolidList"/>
    <dgm:cxn modelId="{D6A74632-EF39-4F0D-84A6-7E2522BF4099}" type="presOf" srcId="{816DD9FE-73E3-4B98-A083-C4C1B7CFC65E}" destId="{68381257-5989-4730-BF8D-9D96824F1AC0}" srcOrd="0" destOrd="0" presId="urn:microsoft.com/office/officeart/2018/2/layout/IconVerticalSolidList"/>
    <dgm:cxn modelId="{F42CEB38-D580-4EA5-ABC6-60D9E2B72AAF}" type="presOf" srcId="{F0A5C144-91AB-4FDA-835E-69211C1C1407}" destId="{9B40B97B-CFAD-410F-BAB8-7F05510BD0AD}" srcOrd="0" destOrd="0" presId="urn:microsoft.com/office/officeart/2018/2/layout/IconVerticalSolidList"/>
    <dgm:cxn modelId="{FBB77F5B-967B-4E9E-92D3-8BC13EC82BFE}" srcId="{CA9313EF-63AF-40AE-98DB-A240A4DFB802}" destId="{B6E8919E-32C4-4738-BD6C-35684A7F3C49}" srcOrd="0" destOrd="0" parTransId="{E291A310-2979-4EDA-9BA0-6F62D0349A2B}" sibTransId="{DB709645-5466-48AC-80D3-67E8854E27AF}"/>
    <dgm:cxn modelId="{68B10747-0748-40AC-8F4C-C0136D76DF5F}" type="presOf" srcId="{8808B714-F085-48E6-B412-6E0F7D602842}" destId="{889911E0-0B5A-4291-92DD-BB7A9148A2FF}" srcOrd="0" destOrd="0" presId="urn:microsoft.com/office/officeart/2018/2/layout/IconVerticalSolidList"/>
    <dgm:cxn modelId="{0171477B-F5C1-450C-B2DC-BF44BA816F4F}" srcId="{816DD9FE-73E3-4B98-A083-C4C1B7CFC65E}" destId="{A95D8F01-E0DA-4331-AE97-216108768262}" srcOrd="0" destOrd="0" parTransId="{040597AA-AD97-43CA-B532-B2E704FA580A}" sibTransId="{85A7AA4A-B3E3-4605-AEBF-6FD3C9D6EDB8}"/>
    <dgm:cxn modelId="{D3879681-949D-400E-AFE1-F8B40C91AC3E}" type="presOf" srcId="{A95D8F01-E0DA-4331-AE97-216108768262}" destId="{8B613383-DE00-428F-A1A5-AE2FBB077276}" srcOrd="0" destOrd="0" presId="urn:microsoft.com/office/officeart/2018/2/layout/IconVerticalSolidList"/>
    <dgm:cxn modelId="{6BD9F182-FCB6-4121-BC80-67EA2F9A44A0}" type="presOf" srcId="{CA9313EF-63AF-40AE-98DB-A240A4DFB802}" destId="{7C0909A4-D39B-4057-874B-A701F8CDEC06}" srcOrd="0" destOrd="0" presId="urn:microsoft.com/office/officeart/2018/2/layout/IconVerticalSolidList"/>
    <dgm:cxn modelId="{C1EAAFA3-C1A5-41E7-A28D-736A46EC9D08}" type="presOf" srcId="{4AB6E396-71C3-4163-8A1C-08F0FECD2ECE}" destId="{E613DB20-9D84-42A4-8DAF-C3A1BAB3A935}" srcOrd="0" destOrd="1" presId="urn:microsoft.com/office/officeart/2018/2/layout/IconVerticalSolidList"/>
    <dgm:cxn modelId="{DA1655AE-8F60-4E11-96C9-7D3E609B077D}" srcId="{8808B714-F085-48E6-B412-6E0F7D602842}" destId="{2E7E4842-819A-41C9-8999-39995DAFA34C}" srcOrd="1" destOrd="0" parTransId="{81CA7164-1A4F-4A3B-B5E1-0C5E913AC34D}" sibTransId="{8253BE75-A452-4983-8935-7525C31B7D5A}"/>
    <dgm:cxn modelId="{869312B4-6A4F-4466-BA52-D2F5A618CD0A}" type="presOf" srcId="{2E7E4842-819A-41C9-8999-39995DAFA34C}" destId="{A11DB42B-BB6A-4CC6-88D1-C1F7891145FB}" srcOrd="0" destOrd="0" presId="urn:microsoft.com/office/officeart/2018/2/layout/IconVerticalSolidList"/>
    <dgm:cxn modelId="{A69708C0-EDC5-4754-9691-97A9A054421F}" srcId="{CA9313EF-63AF-40AE-98DB-A240A4DFB802}" destId="{4AB6E396-71C3-4163-8A1C-08F0FECD2ECE}" srcOrd="1" destOrd="0" parTransId="{EC5FD15F-793F-4472-A80D-D3BD8AFF9749}" sibTransId="{19BA1CB7-72DA-491A-BAC7-F6A531BA1A4D}"/>
    <dgm:cxn modelId="{EB14CADD-C6DC-4E2E-A869-9FA7AAFC0959}" srcId="{8808B714-F085-48E6-B412-6E0F7D602842}" destId="{816DD9FE-73E3-4B98-A083-C4C1B7CFC65E}" srcOrd="2" destOrd="0" parTransId="{EF082746-C713-4FDF-8641-23A05741AEDD}" sibTransId="{488839D4-E28B-4A35-8042-B61694CF62D9}"/>
    <dgm:cxn modelId="{D59A9DB3-F79B-40A2-91BA-721A96FE8D54}" type="presParOf" srcId="{889911E0-0B5A-4291-92DD-BB7A9148A2FF}" destId="{4C50C6A8-39A1-4EE8-A04F-E7CECEC1B065}" srcOrd="0" destOrd="0" presId="urn:microsoft.com/office/officeart/2018/2/layout/IconVerticalSolidList"/>
    <dgm:cxn modelId="{97C6ABB6-51CF-4D4B-A09B-37DFE372F3BF}" type="presParOf" srcId="{4C50C6A8-39A1-4EE8-A04F-E7CECEC1B065}" destId="{636EADF3-9E6E-4C2B-BAC3-AE0430D2475D}" srcOrd="0" destOrd="0" presId="urn:microsoft.com/office/officeart/2018/2/layout/IconVerticalSolidList"/>
    <dgm:cxn modelId="{57677CE9-248E-479C-9377-A10261FEB30D}" type="presParOf" srcId="{4C50C6A8-39A1-4EE8-A04F-E7CECEC1B065}" destId="{823F3744-014A-4AE7-AA29-065185AC349B}" srcOrd="1" destOrd="0" presId="urn:microsoft.com/office/officeart/2018/2/layout/IconVerticalSolidList"/>
    <dgm:cxn modelId="{BAC6A972-033B-4AF5-A248-4910D3A2B4E7}" type="presParOf" srcId="{4C50C6A8-39A1-4EE8-A04F-E7CECEC1B065}" destId="{15742EB3-802E-485A-9E62-DF73B90E38FD}" srcOrd="2" destOrd="0" presId="urn:microsoft.com/office/officeart/2018/2/layout/IconVerticalSolidList"/>
    <dgm:cxn modelId="{2D553A2B-6D6D-417F-8C8E-FDF40A331975}" type="presParOf" srcId="{4C50C6A8-39A1-4EE8-A04F-E7CECEC1B065}" destId="{9B40B97B-CFAD-410F-BAB8-7F05510BD0AD}" srcOrd="3" destOrd="0" presId="urn:microsoft.com/office/officeart/2018/2/layout/IconVerticalSolidList"/>
    <dgm:cxn modelId="{D8C3A366-DBEE-4281-B4EA-09728FACC45B}" type="presParOf" srcId="{889911E0-0B5A-4291-92DD-BB7A9148A2FF}" destId="{53DE82D8-15A7-4D71-A549-32D178F64972}" srcOrd="1" destOrd="0" presId="urn:microsoft.com/office/officeart/2018/2/layout/IconVerticalSolidList"/>
    <dgm:cxn modelId="{4FD76EBC-FCA6-4ACD-8431-E8FF54F046DC}" type="presParOf" srcId="{889911E0-0B5A-4291-92DD-BB7A9148A2FF}" destId="{31BBB50E-2989-4341-A969-8279E6317C48}" srcOrd="2" destOrd="0" presId="urn:microsoft.com/office/officeart/2018/2/layout/IconVerticalSolidList"/>
    <dgm:cxn modelId="{3F9C64CB-CEBB-47E8-9665-58FD3433EEE3}" type="presParOf" srcId="{31BBB50E-2989-4341-A969-8279E6317C48}" destId="{3241716C-BC0D-4134-8826-C07B4FCC6E32}" srcOrd="0" destOrd="0" presId="urn:microsoft.com/office/officeart/2018/2/layout/IconVerticalSolidList"/>
    <dgm:cxn modelId="{764CEB3A-BAAA-4834-B90E-7A5F5FDECE3C}" type="presParOf" srcId="{31BBB50E-2989-4341-A969-8279E6317C48}" destId="{D1B52CDB-5900-4D53-96C3-DA3DE5ABBD68}" srcOrd="1" destOrd="0" presId="urn:microsoft.com/office/officeart/2018/2/layout/IconVerticalSolidList"/>
    <dgm:cxn modelId="{769C4513-31D4-410F-991C-5D09A757058F}" type="presParOf" srcId="{31BBB50E-2989-4341-A969-8279E6317C48}" destId="{19AD67B9-2A60-432E-97BC-622E1A643D42}" srcOrd="2" destOrd="0" presId="urn:microsoft.com/office/officeart/2018/2/layout/IconVerticalSolidList"/>
    <dgm:cxn modelId="{ADD20A52-932C-49D3-B954-5FBA0FD3BF56}" type="presParOf" srcId="{31BBB50E-2989-4341-A969-8279E6317C48}" destId="{A11DB42B-BB6A-4CC6-88D1-C1F7891145FB}" srcOrd="3" destOrd="0" presId="urn:microsoft.com/office/officeart/2018/2/layout/IconVerticalSolidList"/>
    <dgm:cxn modelId="{FFDED4F5-D57D-4859-BD78-9D60418EB1E4}" type="presParOf" srcId="{889911E0-0B5A-4291-92DD-BB7A9148A2FF}" destId="{A5063B3E-093D-4E36-9907-CA2AF1ABCBF8}" srcOrd="3" destOrd="0" presId="urn:microsoft.com/office/officeart/2018/2/layout/IconVerticalSolidList"/>
    <dgm:cxn modelId="{46D05246-83A8-4B18-BC41-F10B2EEC9FA1}" type="presParOf" srcId="{889911E0-0B5A-4291-92DD-BB7A9148A2FF}" destId="{5F69C879-E7E5-4CD5-A093-076684E22F2C}" srcOrd="4" destOrd="0" presId="urn:microsoft.com/office/officeart/2018/2/layout/IconVerticalSolidList"/>
    <dgm:cxn modelId="{32A69B2C-8311-4520-98C1-4DFEF60AA59D}" type="presParOf" srcId="{5F69C879-E7E5-4CD5-A093-076684E22F2C}" destId="{E8A3F372-9DA1-48E4-9F22-BEE9A45D7FD9}" srcOrd="0" destOrd="0" presId="urn:microsoft.com/office/officeart/2018/2/layout/IconVerticalSolidList"/>
    <dgm:cxn modelId="{BA80195D-2EBF-4D81-BEB0-1B0B93F83AE3}" type="presParOf" srcId="{5F69C879-E7E5-4CD5-A093-076684E22F2C}" destId="{554E984E-BD76-4F65-B5A8-5D8F2BC2B6E1}" srcOrd="1" destOrd="0" presId="urn:microsoft.com/office/officeart/2018/2/layout/IconVerticalSolidList"/>
    <dgm:cxn modelId="{0D91DB8B-8F20-48E7-B9C3-E3455FAF8043}" type="presParOf" srcId="{5F69C879-E7E5-4CD5-A093-076684E22F2C}" destId="{A1078E82-B58D-4D29-8D49-17B28FF54918}" srcOrd="2" destOrd="0" presId="urn:microsoft.com/office/officeart/2018/2/layout/IconVerticalSolidList"/>
    <dgm:cxn modelId="{FA940558-9685-48BA-9A0D-1482DB5F2B4D}" type="presParOf" srcId="{5F69C879-E7E5-4CD5-A093-076684E22F2C}" destId="{68381257-5989-4730-BF8D-9D96824F1AC0}" srcOrd="3" destOrd="0" presId="urn:microsoft.com/office/officeart/2018/2/layout/IconVerticalSolidList"/>
    <dgm:cxn modelId="{1D7511C1-D624-484B-8F8F-12DDFE88AD9A}" type="presParOf" srcId="{5F69C879-E7E5-4CD5-A093-076684E22F2C}" destId="{8B613383-DE00-428F-A1A5-AE2FBB077276}" srcOrd="4" destOrd="0" presId="urn:microsoft.com/office/officeart/2018/2/layout/IconVerticalSolidList"/>
    <dgm:cxn modelId="{19B63752-627B-4D45-A164-AB14E0316E99}" type="presParOf" srcId="{889911E0-0B5A-4291-92DD-BB7A9148A2FF}" destId="{737F675A-BB87-4279-8E51-7E06B68EAC84}" srcOrd="5" destOrd="0" presId="urn:microsoft.com/office/officeart/2018/2/layout/IconVerticalSolidList"/>
    <dgm:cxn modelId="{39317E71-D301-4895-ADBC-7F551FAC9731}" type="presParOf" srcId="{889911E0-0B5A-4291-92DD-BB7A9148A2FF}" destId="{3CA4260B-2049-4960-AFB3-728A2C98DF29}" srcOrd="6" destOrd="0" presId="urn:microsoft.com/office/officeart/2018/2/layout/IconVerticalSolidList"/>
    <dgm:cxn modelId="{05220B33-61CB-4BB5-9A56-8CEACC95ECF4}" type="presParOf" srcId="{3CA4260B-2049-4960-AFB3-728A2C98DF29}" destId="{D565976C-AC7F-4BBD-9D9B-F519C29C29DE}" srcOrd="0" destOrd="0" presId="urn:microsoft.com/office/officeart/2018/2/layout/IconVerticalSolidList"/>
    <dgm:cxn modelId="{2D43B5B3-AA55-4179-9D82-BAA92B9EC9F8}" type="presParOf" srcId="{3CA4260B-2049-4960-AFB3-728A2C98DF29}" destId="{97D81471-D3E3-4DF2-86FE-DCE731C47F25}" srcOrd="1" destOrd="0" presId="urn:microsoft.com/office/officeart/2018/2/layout/IconVerticalSolidList"/>
    <dgm:cxn modelId="{B07BF63E-6785-42D7-B4DC-A49AD2F3218B}" type="presParOf" srcId="{3CA4260B-2049-4960-AFB3-728A2C98DF29}" destId="{350D8299-46A6-47F6-9680-794C6F454937}" srcOrd="2" destOrd="0" presId="urn:microsoft.com/office/officeart/2018/2/layout/IconVerticalSolidList"/>
    <dgm:cxn modelId="{32A7A585-01C4-442B-89F3-78B703FB11C0}" type="presParOf" srcId="{3CA4260B-2049-4960-AFB3-728A2C98DF29}" destId="{7C0909A4-D39B-4057-874B-A701F8CDEC06}" srcOrd="3" destOrd="0" presId="urn:microsoft.com/office/officeart/2018/2/layout/IconVerticalSolidList"/>
    <dgm:cxn modelId="{43B2DC85-7A1F-4F99-AFEC-A746DF53656B}" type="presParOf" srcId="{3CA4260B-2049-4960-AFB3-728A2C98DF29}" destId="{E613DB20-9D84-42A4-8DAF-C3A1BAB3A9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0257D0-7542-49CE-B33F-561124B7614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89C20-35E8-4609-B042-EDE7D35A65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Interactive Example Building</a:t>
          </a:r>
          <a:endParaRPr lang="en-US"/>
        </a:p>
      </dgm:t>
    </dgm:pt>
    <dgm:pt modelId="{049BC0C4-4E6E-4E2D-93F7-AC862573D74C}" type="parTrans" cxnId="{2C4A9A84-A71C-4539-A518-A412B84F1EE1}">
      <dgm:prSet/>
      <dgm:spPr/>
      <dgm:t>
        <a:bodyPr/>
        <a:lstStyle/>
        <a:p>
          <a:endParaRPr lang="en-US"/>
        </a:p>
      </dgm:t>
    </dgm:pt>
    <dgm:pt modelId="{685B3AE8-AFEF-42C0-8F30-1FCC24E9A246}" type="sibTrans" cxnId="{2C4A9A84-A71C-4539-A518-A412B84F1EE1}">
      <dgm:prSet/>
      <dgm:spPr/>
      <dgm:t>
        <a:bodyPr/>
        <a:lstStyle/>
        <a:p>
          <a:endParaRPr lang="en-US"/>
        </a:p>
      </dgm:t>
    </dgm:pt>
    <dgm:pt modelId="{CC814322-2417-4019-904F-ED74CEFFEC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 a simple script that takes user input and processes it using basic operators.</a:t>
          </a:r>
          <a:endParaRPr lang="en-US"/>
        </a:p>
      </dgm:t>
    </dgm:pt>
    <dgm:pt modelId="{AC93A9A5-6F2A-44D9-A921-A63B567A5028}" type="parTrans" cxnId="{1E68ED6D-346B-40E3-ABC0-91458580A0CD}">
      <dgm:prSet/>
      <dgm:spPr/>
      <dgm:t>
        <a:bodyPr/>
        <a:lstStyle/>
        <a:p>
          <a:endParaRPr lang="en-US"/>
        </a:p>
      </dgm:t>
    </dgm:pt>
    <dgm:pt modelId="{DB5598F8-81E8-4A3F-8EFD-2475D130B5BD}" type="sibTrans" cxnId="{1E68ED6D-346B-40E3-ABC0-91458580A0CD}">
      <dgm:prSet/>
      <dgm:spPr/>
      <dgm:t>
        <a:bodyPr/>
        <a:lstStyle/>
        <a:p>
          <a:endParaRPr lang="en-US"/>
        </a:p>
      </dgm:t>
    </dgm:pt>
    <dgm:pt modelId="{E2D9657E-E171-4BE4-8608-DC0D80FE0C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Example: Convert temperature from Celsius to Fahrenheit.</a:t>
          </a:r>
          <a:endParaRPr lang="en-US"/>
        </a:p>
      </dgm:t>
    </dgm:pt>
    <dgm:pt modelId="{84218293-0566-425A-8349-76043B7BDF57}" type="parTrans" cxnId="{8BE0A405-C275-4FE4-8FDC-035E4434CFBA}">
      <dgm:prSet/>
      <dgm:spPr/>
      <dgm:t>
        <a:bodyPr/>
        <a:lstStyle/>
        <a:p>
          <a:endParaRPr lang="en-US"/>
        </a:p>
      </dgm:t>
    </dgm:pt>
    <dgm:pt modelId="{B4ADC406-972B-4CF1-9D2D-25D463C6B0CD}" type="sibTrans" cxnId="{8BE0A405-C275-4FE4-8FDC-035E4434CFBA}">
      <dgm:prSet/>
      <dgm:spPr/>
      <dgm:t>
        <a:bodyPr/>
        <a:lstStyle/>
        <a:p>
          <a:endParaRPr lang="en-US"/>
        </a:p>
      </dgm:t>
    </dgm:pt>
    <dgm:pt modelId="{824CAD7D-7FA7-4115-AAC0-ACD8997FA8E4}" type="pres">
      <dgm:prSet presAssocID="{320257D0-7542-49CE-B33F-561124B76140}" presName="root" presStyleCnt="0">
        <dgm:presLayoutVars>
          <dgm:dir/>
          <dgm:resizeHandles val="exact"/>
        </dgm:presLayoutVars>
      </dgm:prSet>
      <dgm:spPr/>
    </dgm:pt>
    <dgm:pt modelId="{3DE1BC62-07C5-46C4-801A-14E218BD7D1E}" type="pres">
      <dgm:prSet presAssocID="{72589C20-35E8-4609-B042-EDE7D35A656E}" presName="compNode" presStyleCnt="0"/>
      <dgm:spPr/>
    </dgm:pt>
    <dgm:pt modelId="{22FADDB7-A42C-44C1-8F36-3F58EB1DB0EF}" type="pres">
      <dgm:prSet presAssocID="{72589C20-35E8-4609-B042-EDE7D35A65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336E723-457C-452A-95C2-59CC02BFDF4A}" type="pres">
      <dgm:prSet presAssocID="{72589C20-35E8-4609-B042-EDE7D35A656E}" presName="spaceRect" presStyleCnt="0"/>
      <dgm:spPr/>
    </dgm:pt>
    <dgm:pt modelId="{3700589E-CCBE-42E1-A3D0-275CF20F5CF4}" type="pres">
      <dgm:prSet presAssocID="{72589C20-35E8-4609-B042-EDE7D35A656E}" presName="textRect" presStyleLbl="revTx" presStyleIdx="0" presStyleCnt="3">
        <dgm:presLayoutVars>
          <dgm:chMax val="1"/>
          <dgm:chPref val="1"/>
        </dgm:presLayoutVars>
      </dgm:prSet>
      <dgm:spPr/>
    </dgm:pt>
    <dgm:pt modelId="{E2F17F60-FD60-475B-A47C-BA214EAB14B3}" type="pres">
      <dgm:prSet presAssocID="{685B3AE8-AFEF-42C0-8F30-1FCC24E9A246}" presName="sibTrans" presStyleCnt="0"/>
      <dgm:spPr/>
    </dgm:pt>
    <dgm:pt modelId="{6AD5F223-CC10-4CF5-99AC-A5605B1FB4B3}" type="pres">
      <dgm:prSet presAssocID="{CC814322-2417-4019-904F-ED74CEFFECAD}" presName="compNode" presStyleCnt="0"/>
      <dgm:spPr/>
    </dgm:pt>
    <dgm:pt modelId="{F71E2E2E-C6AB-4925-A527-F34E11C8E18B}" type="pres">
      <dgm:prSet presAssocID="{CC814322-2417-4019-904F-ED74CEFFEC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F2A4CA3-FD65-4674-88D4-062AFCF5E49D}" type="pres">
      <dgm:prSet presAssocID="{CC814322-2417-4019-904F-ED74CEFFECAD}" presName="spaceRect" presStyleCnt="0"/>
      <dgm:spPr/>
    </dgm:pt>
    <dgm:pt modelId="{6C726CD0-C070-44CD-AF3B-955CA056B97A}" type="pres">
      <dgm:prSet presAssocID="{CC814322-2417-4019-904F-ED74CEFFECAD}" presName="textRect" presStyleLbl="revTx" presStyleIdx="1" presStyleCnt="3">
        <dgm:presLayoutVars>
          <dgm:chMax val="1"/>
          <dgm:chPref val="1"/>
        </dgm:presLayoutVars>
      </dgm:prSet>
      <dgm:spPr/>
    </dgm:pt>
    <dgm:pt modelId="{D4345B2B-6FBF-47E3-892D-721EC5A47CF3}" type="pres">
      <dgm:prSet presAssocID="{DB5598F8-81E8-4A3F-8EFD-2475D130B5BD}" presName="sibTrans" presStyleCnt="0"/>
      <dgm:spPr/>
    </dgm:pt>
    <dgm:pt modelId="{4385E1DE-5991-4385-9E16-8A44EC08E57F}" type="pres">
      <dgm:prSet presAssocID="{E2D9657E-E171-4BE4-8608-DC0D80FE0C02}" presName="compNode" presStyleCnt="0"/>
      <dgm:spPr/>
    </dgm:pt>
    <dgm:pt modelId="{CB6AE8AB-E284-4B8A-9C0E-0A73E116A946}" type="pres">
      <dgm:prSet presAssocID="{E2D9657E-E171-4BE4-8608-DC0D80FE0C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77910694-CFEE-4D34-91C0-082E91D466BE}" type="pres">
      <dgm:prSet presAssocID="{E2D9657E-E171-4BE4-8608-DC0D80FE0C02}" presName="spaceRect" presStyleCnt="0"/>
      <dgm:spPr/>
    </dgm:pt>
    <dgm:pt modelId="{B80275A7-96C2-415E-8D58-ABFD29818B1C}" type="pres">
      <dgm:prSet presAssocID="{E2D9657E-E171-4BE4-8608-DC0D80FE0C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E0A405-C275-4FE4-8FDC-035E4434CFBA}" srcId="{320257D0-7542-49CE-B33F-561124B76140}" destId="{E2D9657E-E171-4BE4-8608-DC0D80FE0C02}" srcOrd="2" destOrd="0" parTransId="{84218293-0566-425A-8349-76043B7BDF57}" sibTransId="{B4ADC406-972B-4CF1-9D2D-25D463C6B0CD}"/>
    <dgm:cxn modelId="{A343166C-FEF7-41AA-A98C-9CBD4D3A347F}" type="presOf" srcId="{E2D9657E-E171-4BE4-8608-DC0D80FE0C02}" destId="{B80275A7-96C2-415E-8D58-ABFD29818B1C}" srcOrd="0" destOrd="0" presId="urn:microsoft.com/office/officeart/2018/2/layout/IconLabelList"/>
    <dgm:cxn modelId="{1E68ED6D-346B-40E3-ABC0-91458580A0CD}" srcId="{320257D0-7542-49CE-B33F-561124B76140}" destId="{CC814322-2417-4019-904F-ED74CEFFECAD}" srcOrd="1" destOrd="0" parTransId="{AC93A9A5-6F2A-44D9-A921-A63B567A5028}" sibTransId="{DB5598F8-81E8-4A3F-8EFD-2475D130B5BD}"/>
    <dgm:cxn modelId="{2C4A9A84-A71C-4539-A518-A412B84F1EE1}" srcId="{320257D0-7542-49CE-B33F-561124B76140}" destId="{72589C20-35E8-4609-B042-EDE7D35A656E}" srcOrd="0" destOrd="0" parTransId="{049BC0C4-4E6E-4E2D-93F7-AC862573D74C}" sibTransId="{685B3AE8-AFEF-42C0-8F30-1FCC24E9A246}"/>
    <dgm:cxn modelId="{116165A2-986E-438D-9184-0CD1AE2BAEED}" type="presOf" srcId="{320257D0-7542-49CE-B33F-561124B76140}" destId="{824CAD7D-7FA7-4115-AAC0-ACD8997FA8E4}" srcOrd="0" destOrd="0" presId="urn:microsoft.com/office/officeart/2018/2/layout/IconLabelList"/>
    <dgm:cxn modelId="{610EDEAB-4DEE-467D-8019-84FD8E676618}" type="presOf" srcId="{CC814322-2417-4019-904F-ED74CEFFECAD}" destId="{6C726CD0-C070-44CD-AF3B-955CA056B97A}" srcOrd="0" destOrd="0" presId="urn:microsoft.com/office/officeart/2018/2/layout/IconLabelList"/>
    <dgm:cxn modelId="{EAAA09B3-B937-4BB2-8372-288C24A7C99E}" type="presOf" srcId="{72589C20-35E8-4609-B042-EDE7D35A656E}" destId="{3700589E-CCBE-42E1-A3D0-275CF20F5CF4}" srcOrd="0" destOrd="0" presId="urn:microsoft.com/office/officeart/2018/2/layout/IconLabelList"/>
    <dgm:cxn modelId="{4D8EE5BE-BFA0-4475-BA66-77EC0151469F}" type="presParOf" srcId="{824CAD7D-7FA7-4115-AAC0-ACD8997FA8E4}" destId="{3DE1BC62-07C5-46C4-801A-14E218BD7D1E}" srcOrd="0" destOrd="0" presId="urn:microsoft.com/office/officeart/2018/2/layout/IconLabelList"/>
    <dgm:cxn modelId="{BE0D9A92-4F71-4F26-AC6E-3EF2401E7026}" type="presParOf" srcId="{3DE1BC62-07C5-46C4-801A-14E218BD7D1E}" destId="{22FADDB7-A42C-44C1-8F36-3F58EB1DB0EF}" srcOrd="0" destOrd="0" presId="urn:microsoft.com/office/officeart/2018/2/layout/IconLabelList"/>
    <dgm:cxn modelId="{20822C7E-0157-40F5-B218-B55B8EE24183}" type="presParOf" srcId="{3DE1BC62-07C5-46C4-801A-14E218BD7D1E}" destId="{B336E723-457C-452A-95C2-59CC02BFDF4A}" srcOrd="1" destOrd="0" presId="urn:microsoft.com/office/officeart/2018/2/layout/IconLabelList"/>
    <dgm:cxn modelId="{D56A7F60-9444-4286-B628-9A538F4854DA}" type="presParOf" srcId="{3DE1BC62-07C5-46C4-801A-14E218BD7D1E}" destId="{3700589E-CCBE-42E1-A3D0-275CF20F5CF4}" srcOrd="2" destOrd="0" presId="urn:microsoft.com/office/officeart/2018/2/layout/IconLabelList"/>
    <dgm:cxn modelId="{F9A9D5B6-F766-4BB6-8EAE-CE631857847D}" type="presParOf" srcId="{824CAD7D-7FA7-4115-AAC0-ACD8997FA8E4}" destId="{E2F17F60-FD60-475B-A47C-BA214EAB14B3}" srcOrd="1" destOrd="0" presId="urn:microsoft.com/office/officeart/2018/2/layout/IconLabelList"/>
    <dgm:cxn modelId="{4D02DBCC-E8E7-4184-B8CD-4B1A87F014C8}" type="presParOf" srcId="{824CAD7D-7FA7-4115-AAC0-ACD8997FA8E4}" destId="{6AD5F223-CC10-4CF5-99AC-A5605B1FB4B3}" srcOrd="2" destOrd="0" presId="urn:microsoft.com/office/officeart/2018/2/layout/IconLabelList"/>
    <dgm:cxn modelId="{1394973E-F685-4716-AB29-175713C42F93}" type="presParOf" srcId="{6AD5F223-CC10-4CF5-99AC-A5605B1FB4B3}" destId="{F71E2E2E-C6AB-4925-A527-F34E11C8E18B}" srcOrd="0" destOrd="0" presId="urn:microsoft.com/office/officeart/2018/2/layout/IconLabelList"/>
    <dgm:cxn modelId="{E6067E5C-ABBF-41B1-993E-1EA258AB8DFE}" type="presParOf" srcId="{6AD5F223-CC10-4CF5-99AC-A5605B1FB4B3}" destId="{BF2A4CA3-FD65-4674-88D4-062AFCF5E49D}" srcOrd="1" destOrd="0" presId="urn:microsoft.com/office/officeart/2018/2/layout/IconLabelList"/>
    <dgm:cxn modelId="{E14A0236-7A2E-4B98-9BBC-97ECBCA215B6}" type="presParOf" srcId="{6AD5F223-CC10-4CF5-99AC-A5605B1FB4B3}" destId="{6C726CD0-C070-44CD-AF3B-955CA056B97A}" srcOrd="2" destOrd="0" presId="urn:microsoft.com/office/officeart/2018/2/layout/IconLabelList"/>
    <dgm:cxn modelId="{3BA9A047-3B6A-42AA-A162-1DAE75FF3D3E}" type="presParOf" srcId="{824CAD7D-7FA7-4115-AAC0-ACD8997FA8E4}" destId="{D4345B2B-6FBF-47E3-892D-721EC5A47CF3}" srcOrd="3" destOrd="0" presId="urn:microsoft.com/office/officeart/2018/2/layout/IconLabelList"/>
    <dgm:cxn modelId="{1C430BC7-D492-4169-96A8-C2479E3B4156}" type="presParOf" srcId="{824CAD7D-7FA7-4115-AAC0-ACD8997FA8E4}" destId="{4385E1DE-5991-4385-9E16-8A44EC08E57F}" srcOrd="4" destOrd="0" presId="urn:microsoft.com/office/officeart/2018/2/layout/IconLabelList"/>
    <dgm:cxn modelId="{D58344BB-740E-4467-A054-2445131D46F1}" type="presParOf" srcId="{4385E1DE-5991-4385-9E16-8A44EC08E57F}" destId="{CB6AE8AB-E284-4B8A-9C0E-0A73E116A946}" srcOrd="0" destOrd="0" presId="urn:microsoft.com/office/officeart/2018/2/layout/IconLabelList"/>
    <dgm:cxn modelId="{F057EF9E-95B2-4DED-A7AB-801111AD0949}" type="presParOf" srcId="{4385E1DE-5991-4385-9E16-8A44EC08E57F}" destId="{77910694-CFEE-4D34-91C0-082E91D466BE}" srcOrd="1" destOrd="0" presId="urn:microsoft.com/office/officeart/2018/2/layout/IconLabelList"/>
    <dgm:cxn modelId="{4912A08B-CCD5-497F-8E62-F11E45D1EB12}" type="presParOf" srcId="{4385E1DE-5991-4385-9E16-8A44EC08E57F}" destId="{B80275A7-96C2-415E-8D58-ABFD29818B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0A50BA-1280-4D39-B8EC-04D2E4B80EE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D78DE-B6F4-4028-8189-ABC1BE9792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Calculating Required Average Speed for a Trip</a:t>
          </a:r>
          <a:endParaRPr lang="en-US"/>
        </a:p>
      </dgm:t>
    </dgm:pt>
    <dgm:pt modelId="{59E6A9AC-E018-4BAC-8F2F-F3755B4F0347}" type="parTrans" cxnId="{D046BFF8-30AE-4D84-87B7-C7F76D6A8E16}">
      <dgm:prSet/>
      <dgm:spPr/>
      <dgm:t>
        <a:bodyPr/>
        <a:lstStyle/>
        <a:p>
          <a:endParaRPr lang="en-US"/>
        </a:p>
      </dgm:t>
    </dgm:pt>
    <dgm:pt modelId="{46F9692B-9A45-4B3C-BCA2-5FE70687B7A9}" type="sibTrans" cxnId="{D046BFF8-30AE-4D84-87B7-C7F76D6A8E16}">
      <dgm:prSet/>
      <dgm:spPr/>
      <dgm:t>
        <a:bodyPr/>
        <a:lstStyle/>
        <a:p>
          <a:endParaRPr lang="en-US"/>
        </a:p>
      </dgm:t>
    </dgm:pt>
    <dgm:pt modelId="{D5A381B1-C8AC-4A46-ACEA-E807BEBD05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Simple Interest Calculator</a:t>
          </a:r>
          <a:endParaRPr lang="en-US"/>
        </a:p>
      </dgm:t>
    </dgm:pt>
    <dgm:pt modelId="{70F11F20-B575-4C7F-A1A9-54C8FD463BB1}" type="parTrans" cxnId="{8BA3D831-A2B8-4E1A-9A43-46DCBFB41C89}">
      <dgm:prSet/>
      <dgm:spPr/>
      <dgm:t>
        <a:bodyPr/>
        <a:lstStyle/>
        <a:p>
          <a:endParaRPr lang="en-US"/>
        </a:p>
      </dgm:t>
    </dgm:pt>
    <dgm:pt modelId="{A9058A6F-A8B5-4088-8A42-5382C2C2AC00}" type="sibTrans" cxnId="{8BA3D831-A2B8-4E1A-9A43-46DCBFB41C89}">
      <dgm:prSet/>
      <dgm:spPr/>
      <dgm:t>
        <a:bodyPr/>
        <a:lstStyle/>
        <a:p>
          <a:endParaRPr lang="en-US"/>
        </a:p>
      </dgm:t>
    </dgm:pt>
    <dgm:pt modelId="{90D0D4EA-E468-4BAD-BFDC-8615B1B10050}" type="pres">
      <dgm:prSet presAssocID="{A10A50BA-1280-4D39-B8EC-04D2E4B80EEC}" presName="root" presStyleCnt="0">
        <dgm:presLayoutVars>
          <dgm:dir/>
          <dgm:resizeHandles val="exact"/>
        </dgm:presLayoutVars>
      </dgm:prSet>
      <dgm:spPr/>
    </dgm:pt>
    <dgm:pt modelId="{1B511B1C-C50E-47B4-AB64-12F849A1FAC7}" type="pres">
      <dgm:prSet presAssocID="{8A3D78DE-B6F4-4028-8189-ABC1BE97927C}" presName="compNode" presStyleCnt="0"/>
      <dgm:spPr/>
    </dgm:pt>
    <dgm:pt modelId="{AD2ABD6A-B7EF-43DA-B859-73ADB2D9786F}" type="pres">
      <dgm:prSet presAssocID="{8A3D78DE-B6F4-4028-8189-ABC1BE9792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A8DCEE5-FE3C-4ACB-9472-F64FAA86320D}" type="pres">
      <dgm:prSet presAssocID="{8A3D78DE-B6F4-4028-8189-ABC1BE97927C}" presName="spaceRect" presStyleCnt="0"/>
      <dgm:spPr/>
    </dgm:pt>
    <dgm:pt modelId="{4A85F4FD-5790-42E0-9CB3-2B1C841BB8ED}" type="pres">
      <dgm:prSet presAssocID="{8A3D78DE-B6F4-4028-8189-ABC1BE97927C}" presName="textRect" presStyleLbl="revTx" presStyleIdx="0" presStyleCnt="2">
        <dgm:presLayoutVars>
          <dgm:chMax val="1"/>
          <dgm:chPref val="1"/>
        </dgm:presLayoutVars>
      </dgm:prSet>
      <dgm:spPr/>
    </dgm:pt>
    <dgm:pt modelId="{7CDDDE6C-22B4-4183-A1F8-40BE4BB249EA}" type="pres">
      <dgm:prSet presAssocID="{46F9692B-9A45-4B3C-BCA2-5FE70687B7A9}" presName="sibTrans" presStyleCnt="0"/>
      <dgm:spPr/>
    </dgm:pt>
    <dgm:pt modelId="{58261FAA-D633-42FC-B0F8-EA7CC73CBDED}" type="pres">
      <dgm:prSet presAssocID="{D5A381B1-C8AC-4A46-ACEA-E807BEBD058D}" presName="compNode" presStyleCnt="0"/>
      <dgm:spPr/>
    </dgm:pt>
    <dgm:pt modelId="{EAD653B3-B8EA-49CE-BDFA-525902294759}" type="pres">
      <dgm:prSet presAssocID="{D5A381B1-C8AC-4A46-ACEA-E807BEBD05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7226199-C8D3-4742-AB21-C1B2BED166CB}" type="pres">
      <dgm:prSet presAssocID="{D5A381B1-C8AC-4A46-ACEA-E807BEBD058D}" presName="spaceRect" presStyleCnt="0"/>
      <dgm:spPr/>
    </dgm:pt>
    <dgm:pt modelId="{1D18E239-EAE7-4F40-8260-619F27AAFBE3}" type="pres">
      <dgm:prSet presAssocID="{D5A381B1-C8AC-4A46-ACEA-E807BEBD05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1FD40A-8B5D-42BB-852B-0B6557F70AE8}" type="presOf" srcId="{D5A381B1-C8AC-4A46-ACEA-E807BEBD058D}" destId="{1D18E239-EAE7-4F40-8260-619F27AAFBE3}" srcOrd="0" destOrd="0" presId="urn:microsoft.com/office/officeart/2018/2/layout/IconLabelList"/>
    <dgm:cxn modelId="{992B290B-7D41-48C9-9AFE-B86A71E319A6}" type="presOf" srcId="{A10A50BA-1280-4D39-B8EC-04D2E4B80EEC}" destId="{90D0D4EA-E468-4BAD-BFDC-8615B1B10050}" srcOrd="0" destOrd="0" presId="urn:microsoft.com/office/officeart/2018/2/layout/IconLabelList"/>
    <dgm:cxn modelId="{8BA3D831-A2B8-4E1A-9A43-46DCBFB41C89}" srcId="{A10A50BA-1280-4D39-B8EC-04D2E4B80EEC}" destId="{D5A381B1-C8AC-4A46-ACEA-E807BEBD058D}" srcOrd="1" destOrd="0" parTransId="{70F11F20-B575-4C7F-A1A9-54C8FD463BB1}" sibTransId="{A9058A6F-A8B5-4088-8A42-5382C2C2AC00}"/>
    <dgm:cxn modelId="{6B944B84-0AC3-490C-B749-3FFB8A3F6FA2}" type="presOf" srcId="{8A3D78DE-B6F4-4028-8189-ABC1BE97927C}" destId="{4A85F4FD-5790-42E0-9CB3-2B1C841BB8ED}" srcOrd="0" destOrd="0" presId="urn:microsoft.com/office/officeart/2018/2/layout/IconLabelList"/>
    <dgm:cxn modelId="{D046BFF8-30AE-4D84-87B7-C7F76D6A8E16}" srcId="{A10A50BA-1280-4D39-B8EC-04D2E4B80EEC}" destId="{8A3D78DE-B6F4-4028-8189-ABC1BE97927C}" srcOrd="0" destOrd="0" parTransId="{59E6A9AC-E018-4BAC-8F2F-F3755B4F0347}" sibTransId="{46F9692B-9A45-4B3C-BCA2-5FE70687B7A9}"/>
    <dgm:cxn modelId="{36A59D50-9500-407C-A8EA-A3D674D686CA}" type="presParOf" srcId="{90D0D4EA-E468-4BAD-BFDC-8615B1B10050}" destId="{1B511B1C-C50E-47B4-AB64-12F849A1FAC7}" srcOrd="0" destOrd="0" presId="urn:microsoft.com/office/officeart/2018/2/layout/IconLabelList"/>
    <dgm:cxn modelId="{AC807F94-3CA9-4F11-A17E-B77E74A2D540}" type="presParOf" srcId="{1B511B1C-C50E-47B4-AB64-12F849A1FAC7}" destId="{AD2ABD6A-B7EF-43DA-B859-73ADB2D9786F}" srcOrd="0" destOrd="0" presId="urn:microsoft.com/office/officeart/2018/2/layout/IconLabelList"/>
    <dgm:cxn modelId="{B9847451-B40C-422C-80D7-2376DC2C5563}" type="presParOf" srcId="{1B511B1C-C50E-47B4-AB64-12F849A1FAC7}" destId="{DA8DCEE5-FE3C-4ACB-9472-F64FAA86320D}" srcOrd="1" destOrd="0" presId="urn:microsoft.com/office/officeart/2018/2/layout/IconLabelList"/>
    <dgm:cxn modelId="{AE0915ED-1EEC-4929-B8A5-3E5CA40C2976}" type="presParOf" srcId="{1B511B1C-C50E-47B4-AB64-12F849A1FAC7}" destId="{4A85F4FD-5790-42E0-9CB3-2B1C841BB8ED}" srcOrd="2" destOrd="0" presId="urn:microsoft.com/office/officeart/2018/2/layout/IconLabelList"/>
    <dgm:cxn modelId="{7C0E63F5-CDEF-41E1-BA8E-7833A128D742}" type="presParOf" srcId="{90D0D4EA-E468-4BAD-BFDC-8615B1B10050}" destId="{7CDDDE6C-22B4-4183-A1F8-40BE4BB249EA}" srcOrd="1" destOrd="0" presId="urn:microsoft.com/office/officeart/2018/2/layout/IconLabelList"/>
    <dgm:cxn modelId="{3804FB6C-11BD-4946-A3CC-F4DC8AEB1107}" type="presParOf" srcId="{90D0D4EA-E468-4BAD-BFDC-8615B1B10050}" destId="{58261FAA-D633-42FC-B0F8-EA7CC73CBDED}" srcOrd="2" destOrd="0" presId="urn:microsoft.com/office/officeart/2018/2/layout/IconLabelList"/>
    <dgm:cxn modelId="{01EEE530-61F3-48D9-9DE1-11F5984157D8}" type="presParOf" srcId="{58261FAA-D633-42FC-B0F8-EA7CC73CBDED}" destId="{EAD653B3-B8EA-49CE-BDFA-525902294759}" srcOrd="0" destOrd="0" presId="urn:microsoft.com/office/officeart/2018/2/layout/IconLabelList"/>
    <dgm:cxn modelId="{D7312F4E-AC0A-47CD-B406-6F5C416BCE6F}" type="presParOf" srcId="{58261FAA-D633-42FC-B0F8-EA7CC73CBDED}" destId="{87226199-C8D3-4742-AB21-C1B2BED166CB}" srcOrd="1" destOrd="0" presId="urn:microsoft.com/office/officeart/2018/2/layout/IconLabelList"/>
    <dgm:cxn modelId="{D9014E40-D726-4B04-93F1-77AAE7DEEEEE}" type="presParOf" srcId="{58261FAA-D633-42FC-B0F8-EA7CC73CBDED}" destId="{1D18E239-EAE7-4F40-8260-619F27AAFB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53462-2C96-4B85-8CF2-12E74F9108CD}">
      <dsp:nvSpPr>
        <dsp:cNvPr id="0" name=""/>
        <dsp:cNvSpPr/>
      </dsp:nvSpPr>
      <dsp:spPr>
        <a:xfrm>
          <a:off x="386063" y="22222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2A51B-8D8B-4AC1-975A-A06E66F8D974}">
      <dsp:nvSpPr>
        <dsp:cNvPr id="0" name=""/>
        <dsp:cNvSpPr/>
      </dsp:nvSpPr>
      <dsp:spPr>
        <a:xfrm>
          <a:off x="386063" y="18739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Variables</a:t>
          </a:r>
          <a:endParaRPr lang="en-US" sz="3600" kern="1200"/>
        </a:p>
      </dsp:txBody>
      <dsp:txXfrm>
        <a:off x="386063" y="1873996"/>
        <a:ext cx="4320000" cy="648000"/>
      </dsp:txXfrm>
    </dsp:sp>
    <dsp:sp modelId="{8BC0EA4C-BBE3-4957-A17D-6626C394D2D1}">
      <dsp:nvSpPr>
        <dsp:cNvPr id="0" name=""/>
        <dsp:cNvSpPr/>
      </dsp:nvSpPr>
      <dsp:spPr>
        <a:xfrm>
          <a:off x="386063" y="2587008"/>
          <a:ext cx="4320000" cy="885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Creating and using variables: x = 5, name = "Alice"</a:t>
          </a:r>
          <a:endParaRPr lang="en-US" sz="1700" kern="1200"/>
        </a:p>
      </dsp:txBody>
      <dsp:txXfrm>
        <a:off x="386063" y="2587008"/>
        <a:ext cx="4320000" cy="885789"/>
      </dsp:txXfrm>
    </dsp:sp>
    <dsp:sp modelId="{1E33C092-3CCE-499B-8C6A-BF96F42135B9}">
      <dsp:nvSpPr>
        <dsp:cNvPr id="0" name=""/>
        <dsp:cNvSpPr/>
      </dsp:nvSpPr>
      <dsp:spPr>
        <a:xfrm>
          <a:off x="5462063" y="22222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553DD-6C25-413C-8C15-296A2478BEE5}">
      <dsp:nvSpPr>
        <dsp:cNvPr id="0" name=""/>
        <dsp:cNvSpPr/>
      </dsp:nvSpPr>
      <dsp:spPr>
        <a:xfrm>
          <a:off x="5462063" y="18739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kern="1200"/>
            <a:t>Data Types</a:t>
          </a:r>
          <a:endParaRPr lang="en-US" sz="3600" kern="1200"/>
        </a:p>
      </dsp:txBody>
      <dsp:txXfrm>
        <a:off x="5462063" y="1873996"/>
        <a:ext cx="4320000" cy="648000"/>
      </dsp:txXfrm>
    </dsp:sp>
    <dsp:sp modelId="{1B0940AF-3F9A-4D4C-948A-4DCF68F4C03C}">
      <dsp:nvSpPr>
        <dsp:cNvPr id="0" name=""/>
        <dsp:cNvSpPr/>
      </dsp:nvSpPr>
      <dsp:spPr>
        <a:xfrm>
          <a:off x="5462063" y="2587008"/>
          <a:ext cx="4320000" cy="885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integers, floats, strings, booleans.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Examples: type(10), type(2.5), type("Hello"), type(True)</a:t>
          </a:r>
          <a:endParaRPr lang="en-US" sz="1700" kern="1200"/>
        </a:p>
      </dsp:txBody>
      <dsp:txXfrm>
        <a:off x="5462063" y="2587008"/>
        <a:ext cx="4320000" cy="885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EADF3-9E6E-4C2B-BAC3-AE0430D2475D}">
      <dsp:nvSpPr>
        <dsp:cNvPr id="0" name=""/>
        <dsp:cNvSpPr/>
      </dsp:nvSpPr>
      <dsp:spPr>
        <a:xfrm>
          <a:off x="0" y="1533"/>
          <a:ext cx="10168127" cy="777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F3744-014A-4AE7-AA29-065185AC349B}">
      <dsp:nvSpPr>
        <dsp:cNvPr id="0" name=""/>
        <dsp:cNvSpPr/>
      </dsp:nvSpPr>
      <dsp:spPr>
        <a:xfrm>
          <a:off x="235119" y="176415"/>
          <a:ext cx="427489" cy="427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0B97B-CFAD-410F-BAB8-7F05510BD0AD}">
      <dsp:nvSpPr>
        <dsp:cNvPr id="0" name=""/>
        <dsp:cNvSpPr/>
      </dsp:nvSpPr>
      <dsp:spPr>
        <a:xfrm>
          <a:off x="897727" y="1533"/>
          <a:ext cx="9270400" cy="77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59" tIns="82259" rIns="82259" bIns="82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Arithmetic Operators</a:t>
          </a:r>
          <a:endParaRPr lang="en-US" sz="2200" kern="1200"/>
        </a:p>
      </dsp:txBody>
      <dsp:txXfrm>
        <a:off x="897727" y="1533"/>
        <a:ext cx="9270400" cy="777253"/>
      </dsp:txXfrm>
    </dsp:sp>
    <dsp:sp modelId="{3241716C-BC0D-4134-8826-C07B4FCC6E32}">
      <dsp:nvSpPr>
        <dsp:cNvPr id="0" name=""/>
        <dsp:cNvSpPr/>
      </dsp:nvSpPr>
      <dsp:spPr>
        <a:xfrm>
          <a:off x="0" y="973100"/>
          <a:ext cx="10168127" cy="777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52CDB-5900-4D53-96C3-DA3DE5ABBD68}">
      <dsp:nvSpPr>
        <dsp:cNvPr id="0" name=""/>
        <dsp:cNvSpPr/>
      </dsp:nvSpPr>
      <dsp:spPr>
        <a:xfrm>
          <a:off x="235119" y="1147982"/>
          <a:ext cx="427489" cy="4274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DB42B-BB6A-4CC6-88D1-C1F7891145FB}">
      <dsp:nvSpPr>
        <dsp:cNvPr id="0" name=""/>
        <dsp:cNvSpPr/>
      </dsp:nvSpPr>
      <dsp:spPr>
        <a:xfrm>
          <a:off x="897727" y="973100"/>
          <a:ext cx="9270400" cy="77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59" tIns="82259" rIns="82259" bIns="82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examples: +, -, *, /, //, %, **</a:t>
          </a:r>
          <a:endParaRPr lang="en-US" sz="2200" kern="1200" dirty="0"/>
        </a:p>
      </dsp:txBody>
      <dsp:txXfrm>
        <a:off x="897727" y="973100"/>
        <a:ext cx="9270400" cy="777253"/>
      </dsp:txXfrm>
    </dsp:sp>
    <dsp:sp modelId="{E8A3F372-9DA1-48E4-9F22-BEE9A45D7FD9}">
      <dsp:nvSpPr>
        <dsp:cNvPr id="0" name=""/>
        <dsp:cNvSpPr/>
      </dsp:nvSpPr>
      <dsp:spPr>
        <a:xfrm>
          <a:off x="0" y="1944666"/>
          <a:ext cx="10168127" cy="777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E984E-BD76-4F65-B5A8-5D8F2BC2B6E1}">
      <dsp:nvSpPr>
        <dsp:cNvPr id="0" name=""/>
        <dsp:cNvSpPr/>
      </dsp:nvSpPr>
      <dsp:spPr>
        <a:xfrm>
          <a:off x="235119" y="2119548"/>
          <a:ext cx="427489" cy="4274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81257-5989-4730-BF8D-9D96824F1AC0}">
      <dsp:nvSpPr>
        <dsp:cNvPr id="0" name=""/>
        <dsp:cNvSpPr/>
      </dsp:nvSpPr>
      <dsp:spPr>
        <a:xfrm>
          <a:off x="897727" y="1944666"/>
          <a:ext cx="4575657" cy="77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59" tIns="82259" rIns="82259" bIns="82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Practical example: </a:t>
          </a:r>
          <a:endParaRPr lang="en-US" sz="2200" kern="1200"/>
        </a:p>
      </dsp:txBody>
      <dsp:txXfrm>
        <a:off x="897727" y="1944666"/>
        <a:ext cx="4575657" cy="777253"/>
      </dsp:txXfrm>
    </dsp:sp>
    <dsp:sp modelId="{8B613383-DE00-428F-A1A5-AE2FBB077276}">
      <dsp:nvSpPr>
        <dsp:cNvPr id="0" name=""/>
        <dsp:cNvSpPr/>
      </dsp:nvSpPr>
      <dsp:spPr>
        <a:xfrm>
          <a:off x="5473385" y="1944666"/>
          <a:ext cx="4694742" cy="77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59" tIns="82259" rIns="82259" bIns="822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Calculating area of a circle (area = pi * r ** 2).</a:t>
          </a:r>
          <a:endParaRPr lang="en-US" sz="1600" kern="1200"/>
        </a:p>
      </dsp:txBody>
      <dsp:txXfrm>
        <a:off x="5473385" y="1944666"/>
        <a:ext cx="4694742" cy="777253"/>
      </dsp:txXfrm>
    </dsp:sp>
    <dsp:sp modelId="{D565976C-AC7F-4BBD-9D9B-F519C29C29DE}">
      <dsp:nvSpPr>
        <dsp:cNvPr id="0" name=""/>
        <dsp:cNvSpPr/>
      </dsp:nvSpPr>
      <dsp:spPr>
        <a:xfrm>
          <a:off x="0" y="2916233"/>
          <a:ext cx="10168127" cy="7772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81471-D3E3-4DF2-86FE-DCE731C47F25}">
      <dsp:nvSpPr>
        <dsp:cNvPr id="0" name=""/>
        <dsp:cNvSpPr/>
      </dsp:nvSpPr>
      <dsp:spPr>
        <a:xfrm>
          <a:off x="235119" y="3091115"/>
          <a:ext cx="427489" cy="4274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909A4-D39B-4057-874B-A701F8CDEC06}">
      <dsp:nvSpPr>
        <dsp:cNvPr id="0" name=""/>
        <dsp:cNvSpPr/>
      </dsp:nvSpPr>
      <dsp:spPr>
        <a:xfrm>
          <a:off x="897727" y="2916233"/>
          <a:ext cx="4575657" cy="77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59" tIns="82259" rIns="82259" bIns="82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Comparison Operators</a:t>
          </a:r>
          <a:endParaRPr lang="en-US" sz="2200" kern="1200"/>
        </a:p>
      </dsp:txBody>
      <dsp:txXfrm>
        <a:off x="897727" y="2916233"/>
        <a:ext cx="4575657" cy="777253"/>
      </dsp:txXfrm>
    </dsp:sp>
    <dsp:sp modelId="{E613DB20-9D84-42A4-8DAF-C3A1BAB3A935}">
      <dsp:nvSpPr>
        <dsp:cNvPr id="0" name=""/>
        <dsp:cNvSpPr/>
      </dsp:nvSpPr>
      <dsp:spPr>
        <a:xfrm>
          <a:off x="5473385" y="2916233"/>
          <a:ext cx="4694742" cy="77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59" tIns="82259" rIns="82259" bIns="822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Examples: ==, !=, &gt;, &lt;, &gt;=, &lt;=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Use in simple if conditions.</a:t>
          </a:r>
          <a:endParaRPr lang="en-US" sz="1600" kern="1200"/>
        </a:p>
      </dsp:txBody>
      <dsp:txXfrm>
        <a:off x="5473385" y="2916233"/>
        <a:ext cx="4694742" cy="777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ADDB7-A42C-44C1-8F36-3F58EB1DB0EF}">
      <dsp:nvSpPr>
        <dsp:cNvPr id="0" name=""/>
        <dsp:cNvSpPr/>
      </dsp:nvSpPr>
      <dsp:spPr>
        <a:xfrm>
          <a:off x="1099641" y="670596"/>
          <a:ext cx="1280707" cy="1280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0589E-CCBE-42E1-A3D0-275CF20F5CF4}">
      <dsp:nvSpPr>
        <dsp:cNvPr id="0" name=""/>
        <dsp:cNvSpPr/>
      </dsp:nvSpPr>
      <dsp:spPr>
        <a:xfrm>
          <a:off x="316987" y="2304423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Interactive Example Building</a:t>
          </a:r>
          <a:endParaRPr lang="en-US" sz="1500" kern="1200"/>
        </a:p>
      </dsp:txBody>
      <dsp:txXfrm>
        <a:off x="316987" y="2304423"/>
        <a:ext cx="2846016" cy="720000"/>
      </dsp:txXfrm>
    </dsp:sp>
    <dsp:sp modelId="{F71E2E2E-C6AB-4925-A527-F34E11C8E18B}">
      <dsp:nvSpPr>
        <dsp:cNvPr id="0" name=""/>
        <dsp:cNvSpPr/>
      </dsp:nvSpPr>
      <dsp:spPr>
        <a:xfrm>
          <a:off x="4443710" y="670596"/>
          <a:ext cx="1280707" cy="1280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26CD0-C070-44CD-AF3B-955CA056B97A}">
      <dsp:nvSpPr>
        <dsp:cNvPr id="0" name=""/>
        <dsp:cNvSpPr/>
      </dsp:nvSpPr>
      <dsp:spPr>
        <a:xfrm>
          <a:off x="3661055" y="2304423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Create a simple script that takes user input and processes it using basic operators.</a:t>
          </a:r>
          <a:endParaRPr lang="en-US" sz="1500" kern="1200"/>
        </a:p>
      </dsp:txBody>
      <dsp:txXfrm>
        <a:off x="3661055" y="2304423"/>
        <a:ext cx="2846016" cy="720000"/>
      </dsp:txXfrm>
    </dsp:sp>
    <dsp:sp modelId="{CB6AE8AB-E284-4B8A-9C0E-0A73E116A946}">
      <dsp:nvSpPr>
        <dsp:cNvPr id="0" name=""/>
        <dsp:cNvSpPr/>
      </dsp:nvSpPr>
      <dsp:spPr>
        <a:xfrm>
          <a:off x="7787779" y="670596"/>
          <a:ext cx="1280707" cy="1280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275A7-96C2-415E-8D58-ABFD29818B1C}">
      <dsp:nvSpPr>
        <dsp:cNvPr id="0" name=""/>
        <dsp:cNvSpPr/>
      </dsp:nvSpPr>
      <dsp:spPr>
        <a:xfrm>
          <a:off x="7005124" y="2304423"/>
          <a:ext cx="28460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Example: Convert temperature from Celsius to Fahrenheit.</a:t>
          </a:r>
          <a:endParaRPr lang="en-US" sz="1500" kern="1200"/>
        </a:p>
      </dsp:txBody>
      <dsp:txXfrm>
        <a:off x="7005124" y="2304423"/>
        <a:ext cx="284601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ABD6A-B7EF-43DA-B859-73ADB2D9786F}">
      <dsp:nvSpPr>
        <dsp:cNvPr id="0" name=""/>
        <dsp:cNvSpPr/>
      </dsp:nvSpPr>
      <dsp:spPr>
        <a:xfrm>
          <a:off x="1574063" y="28038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5F4FD-5790-42E0-9CB3-2B1C841BB8ED}">
      <dsp:nvSpPr>
        <dsp:cNvPr id="0" name=""/>
        <dsp:cNvSpPr/>
      </dsp:nvSpPr>
      <dsp:spPr>
        <a:xfrm>
          <a:off x="386063" y="26946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Calculating Required Average Speed for a Trip</a:t>
          </a:r>
          <a:endParaRPr lang="en-US" sz="2300" kern="1200"/>
        </a:p>
      </dsp:txBody>
      <dsp:txXfrm>
        <a:off x="386063" y="2694634"/>
        <a:ext cx="4320000" cy="720000"/>
      </dsp:txXfrm>
    </dsp:sp>
    <dsp:sp modelId="{EAD653B3-B8EA-49CE-BDFA-525902294759}">
      <dsp:nvSpPr>
        <dsp:cNvPr id="0" name=""/>
        <dsp:cNvSpPr/>
      </dsp:nvSpPr>
      <dsp:spPr>
        <a:xfrm>
          <a:off x="6650063" y="28038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8E239-EAE7-4F40-8260-619F27AAFBE3}">
      <dsp:nvSpPr>
        <dsp:cNvPr id="0" name=""/>
        <dsp:cNvSpPr/>
      </dsp:nvSpPr>
      <dsp:spPr>
        <a:xfrm>
          <a:off x="5462063" y="26946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Simple Interest Calculator</a:t>
          </a:r>
          <a:endParaRPr lang="en-US" sz="2300" kern="1200"/>
        </a:p>
      </dsp:txBody>
      <dsp:txXfrm>
        <a:off x="5462063" y="269463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/>
              <a:t>Fundamentals of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GB" dirty="0"/>
              <a:t>Lecture 1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9EF89-82FC-40A2-A697-175E4671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>
                <a:ea typeface="+mj-lt"/>
                <a:cs typeface="+mj-lt"/>
              </a:rPr>
              <a:t>Setting Up Python Environment </a:t>
            </a:r>
            <a:endParaRPr lang="en-US" sz="4000" b="1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F0C7-2460-2EAE-D571-E02A14316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200"/>
          </a:p>
          <a:p>
            <a:r>
              <a:rPr lang="en-GB" sz="2200" b="1" dirty="0">
                <a:ea typeface="+mn-lt"/>
                <a:cs typeface="+mn-lt"/>
              </a:rPr>
              <a:t>Installation</a:t>
            </a:r>
            <a:endParaRPr lang="en-GB" sz="2200" dirty="0"/>
          </a:p>
          <a:p>
            <a:pPr lvl="1"/>
            <a:r>
              <a:rPr lang="en-GB" sz="2200" dirty="0">
                <a:ea typeface="+mn-lt"/>
                <a:cs typeface="+mn-lt"/>
              </a:rPr>
              <a:t>Quick guide on installing Python via Anaconda or direct download from python.org.</a:t>
            </a:r>
            <a:endParaRPr lang="en-GB" sz="2200" dirty="0"/>
          </a:p>
          <a:p>
            <a:r>
              <a:rPr lang="en-GB" sz="2200" b="1" dirty="0">
                <a:ea typeface="+mn-lt"/>
                <a:cs typeface="+mn-lt"/>
              </a:rPr>
              <a:t>IDEs for Python</a:t>
            </a:r>
            <a:endParaRPr lang="en-GB" sz="2200" dirty="0"/>
          </a:p>
          <a:p>
            <a:pPr lvl="1"/>
            <a:r>
              <a:rPr lang="en-GB" sz="2200" dirty="0">
                <a:ea typeface="+mn-lt"/>
                <a:cs typeface="+mn-lt"/>
              </a:rPr>
              <a:t>Brief introduction to popular IDEs like PyCharm, </a:t>
            </a:r>
            <a:r>
              <a:rPr lang="en-GB" sz="2200" dirty="0" err="1">
                <a:ea typeface="+mn-lt"/>
                <a:cs typeface="+mn-lt"/>
              </a:rPr>
              <a:t>Jupyter</a:t>
            </a:r>
            <a:r>
              <a:rPr lang="en-GB" sz="2200" dirty="0">
                <a:ea typeface="+mn-lt"/>
                <a:cs typeface="+mn-lt"/>
              </a:rPr>
              <a:t> Notebook, and </a:t>
            </a:r>
            <a:r>
              <a:rPr lang="en-GB" sz="2200" b="1" dirty="0" err="1">
                <a:ea typeface="+mn-lt"/>
                <a:cs typeface="+mn-lt"/>
              </a:rPr>
              <a:t>VSCode</a:t>
            </a:r>
            <a:r>
              <a:rPr lang="en-GB" sz="2200" dirty="0">
                <a:ea typeface="+mn-lt"/>
                <a:cs typeface="+mn-lt"/>
              </a:rPr>
              <a:t>.</a:t>
            </a:r>
            <a:endParaRPr lang="en-GB" sz="2200" dirty="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7820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76C9-E940-E3AF-6AD3-72B199EB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116D-98D9-0E95-645D-8885ABC4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is an Interpreted language,</a:t>
            </a:r>
          </a:p>
          <a:p>
            <a:r>
              <a:rPr lang="en-IN" dirty="0"/>
              <a:t>It reads the code line by line</a:t>
            </a:r>
          </a:p>
        </p:txBody>
      </p:sp>
    </p:spTree>
    <p:extLst>
      <p:ext uri="{BB962C8B-B14F-4D97-AF65-F5344CB8AC3E}">
        <p14:creationId xmlns:p14="http://schemas.microsoft.com/office/powerpoint/2010/main" val="32847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A08CC-9E39-DBE8-A4AB-06D42D5A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>
                <a:ea typeface="+mj-lt"/>
                <a:cs typeface="+mj-lt"/>
              </a:rPr>
              <a:t>Python Syntax and Basics </a:t>
            </a:r>
            <a:endParaRPr lang="en-US" sz="40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1A16-AC7F-ADF6-0C15-DB464DF0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b="1">
                <a:ea typeface="+mn-lt"/>
                <a:cs typeface="+mn-lt"/>
              </a:rPr>
              <a:t>Hello World Program</a:t>
            </a:r>
            <a:endParaRPr lang="en-GB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Demonstrate a simple print statement: </a:t>
            </a:r>
            <a:r>
              <a:rPr lang="en-GB" sz="2200">
                <a:latin typeface="Consolas"/>
              </a:rPr>
              <a:t>print("Hello,world!")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Python Indentation</a:t>
            </a:r>
            <a:endParaRPr lang="en-GB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Explanation of how indentation is used in Python to define code blocks.</a:t>
            </a:r>
            <a:endParaRPr lang="en-GB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Example: Simple </a:t>
            </a:r>
            <a:r>
              <a:rPr lang="en-GB" sz="2200">
                <a:latin typeface="Consolas"/>
              </a:rPr>
              <a:t>if</a:t>
            </a:r>
            <a:r>
              <a:rPr lang="en-GB" sz="2200">
                <a:ea typeface="+mn-lt"/>
                <a:cs typeface="+mn-lt"/>
              </a:rPr>
              <a:t> statement to show indentation effects.</a:t>
            </a:r>
            <a:endParaRPr lang="en-GB" sz="2200"/>
          </a:p>
          <a:p>
            <a:r>
              <a:rPr lang="en-GB" sz="2200" b="1">
                <a:ea typeface="+mn-lt"/>
                <a:cs typeface="+mn-lt"/>
              </a:rPr>
              <a:t>Comments in Python</a:t>
            </a:r>
            <a:endParaRPr lang="en-GB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Show how to use comments (</a:t>
            </a:r>
            <a:r>
              <a:rPr lang="en-GB" sz="2200">
                <a:latin typeface="Consolas"/>
              </a:rPr>
              <a:t># for single line</a:t>
            </a:r>
            <a:r>
              <a:rPr lang="en-GB" sz="2200">
                <a:ea typeface="+mn-lt"/>
                <a:cs typeface="+mn-lt"/>
              </a:rPr>
              <a:t>, </a:t>
            </a:r>
            <a:r>
              <a:rPr lang="en-GB" sz="2200">
                <a:latin typeface="Consolas"/>
              </a:rPr>
              <a:t>'''triple quotes for multi-line'''</a:t>
            </a:r>
            <a:r>
              <a:rPr lang="en-GB" sz="2200">
                <a:ea typeface="+mn-lt"/>
                <a:cs typeface="+mn-lt"/>
              </a:rPr>
              <a:t>).</a:t>
            </a:r>
            <a:endParaRPr lang="en-GB" sz="220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4635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FC660-5611-1DF0-06F0-EE943B4D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Variables and Data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42595DF-5DF1-8C6F-B5FF-7169D81F51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32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3CDDC-B365-B063-CE27-3D54F38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Operators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B426D80-B2BD-C967-B632-0082A3FF40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80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04E0E-AC88-3BE6-8ECF-724983CF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Hands on Pracitce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CDDEE81-ACB5-AEA4-5895-E61729812C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1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0C6AF-C3B4-3AE8-02E1-F2FF24E6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Additional Pracitce Questions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F3950C1-3E54-D8C5-3E69-9E261E0DB5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98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30122-E636-F280-2AFE-DA359F43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/>
              <a:t>Thank You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149F-29E5-07A8-48EA-1A0BC7EB8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GB" dirty="0"/>
              <a:t>Open For Questions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07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4025</TotalTime>
  <Words>258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Consolas</vt:lpstr>
      <vt:lpstr>Courier New</vt:lpstr>
      <vt:lpstr>office theme</vt:lpstr>
      <vt:lpstr>Fundamentals of Python</vt:lpstr>
      <vt:lpstr>Setting Up Python Environment </vt:lpstr>
      <vt:lpstr>PowerPoint Presentation</vt:lpstr>
      <vt:lpstr>Python Syntax and Basics </vt:lpstr>
      <vt:lpstr>Variables and Data Types</vt:lpstr>
      <vt:lpstr>Operators</vt:lpstr>
      <vt:lpstr>Hands on Pracitce</vt:lpstr>
      <vt:lpstr>Additional Pracitce Questions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sriharsha</dc:creator>
  <cp:lastModifiedBy>sri harsha</cp:lastModifiedBy>
  <cp:revision>84</cp:revision>
  <dcterms:created xsi:type="dcterms:W3CDTF">2024-06-16T12:10:50Z</dcterms:created>
  <dcterms:modified xsi:type="dcterms:W3CDTF">2024-06-20T11:48:14Z</dcterms:modified>
</cp:coreProperties>
</file>