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65" r:id="rId3"/>
    <p:sldId id="257" r:id="rId4"/>
    <p:sldId id="26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BD9D7-2DB7-4B57-812D-29982E80EEE4}" v="24" dt="2022-11-02T14:03:52.5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5686" autoAdjust="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K ISMAIL" userId="9fd93887b433a8bd" providerId="LiveId" clId="{D40BD9D7-2DB7-4B57-812D-29982E80EEE4}"/>
    <pc:docChg chg="custSel addSld delSld modSld sldOrd">
      <pc:chgData name="SHAIK ISMAIL" userId="9fd93887b433a8bd" providerId="LiveId" clId="{D40BD9D7-2DB7-4B57-812D-29982E80EEE4}" dt="2022-11-02T14:03:59.295" v="1289" actId="20577"/>
      <pc:docMkLst>
        <pc:docMk/>
      </pc:docMkLst>
      <pc:sldChg chg="modSp mod">
        <pc:chgData name="SHAIK ISMAIL" userId="9fd93887b433a8bd" providerId="LiveId" clId="{D40BD9D7-2DB7-4B57-812D-29982E80EEE4}" dt="2022-11-02T13:09:27.621" v="761" actId="20577"/>
        <pc:sldMkLst>
          <pc:docMk/>
          <pc:sldMk cId="3126539444" sldId="257"/>
        </pc:sldMkLst>
        <pc:spChg chg="mod">
          <ac:chgData name="SHAIK ISMAIL" userId="9fd93887b433a8bd" providerId="LiveId" clId="{D40BD9D7-2DB7-4B57-812D-29982E80EEE4}" dt="2022-11-02T12:22:36.258" v="25" actId="2711"/>
          <ac:spMkLst>
            <pc:docMk/>
            <pc:sldMk cId="3126539444" sldId="257"/>
            <ac:spMk id="2" creationId="{547026A7-E743-3B97-00D2-1FC830AF91AB}"/>
          </ac:spMkLst>
        </pc:spChg>
        <pc:spChg chg="mod">
          <ac:chgData name="SHAIK ISMAIL" userId="9fd93887b433a8bd" providerId="LiveId" clId="{D40BD9D7-2DB7-4B57-812D-29982E80EEE4}" dt="2022-11-02T13:09:27.621" v="761" actId="20577"/>
          <ac:spMkLst>
            <pc:docMk/>
            <pc:sldMk cId="3126539444" sldId="257"/>
            <ac:spMk id="3" creationId="{12775F05-6C0D-932C-7A9D-ED95E539FAB8}"/>
          </ac:spMkLst>
        </pc:spChg>
      </pc:sldChg>
      <pc:sldChg chg="addSp delSp modSp mod">
        <pc:chgData name="SHAIK ISMAIL" userId="9fd93887b433a8bd" providerId="LiveId" clId="{D40BD9D7-2DB7-4B57-812D-29982E80EEE4}" dt="2022-11-02T14:03:59.295" v="1289" actId="20577"/>
        <pc:sldMkLst>
          <pc:docMk/>
          <pc:sldMk cId="3281195536" sldId="258"/>
        </pc:sldMkLst>
        <pc:spChg chg="mod">
          <ac:chgData name="SHAIK ISMAIL" userId="9fd93887b433a8bd" providerId="LiveId" clId="{D40BD9D7-2DB7-4B57-812D-29982E80EEE4}" dt="2022-11-02T13:59:47.990" v="1250" actId="27636"/>
          <ac:spMkLst>
            <pc:docMk/>
            <pc:sldMk cId="3281195536" sldId="258"/>
            <ac:spMk id="2" creationId="{2BCAB7C0-A815-7EFB-521E-996E230C1E7E}"/>
          </ac:spMkLst>
        </pc:spChg>
        <pc:spChg chg="del">
          <ac:chgData name="SHAIK ISMAIL" userId="9fd93887b433a8bd" providerId="LiveId" clId="{D40BD9D7-2DB7-4B57-812D-29982E80EEE4}" dt="2022-11-02T12:28:10.829" v="112" actId="3680"/>
          <ac:spMkLst>
            <pc:docMk/>
            <pc:sldMk cId="3281195536" sldId="258"/>
            <ac:spMk id="3" creationId="{FCA61B20-26C8-2AE5-4886-88DF96B37C7A}"/>
          </ac:spMkLst>
        </pc:spChg>
        <pc:graphicFrameChg chg="add mod ord modGraphic">
          <ac:chgData name="SHAIK ISMAIL" userId="9fd93887b433a8bd" providerId="LiveId" clId="{D40BD9D7-2DB7-4B57-812D-29982E80EEE4}" dt="2022-11-02T14:03:59.295" v="1289" actId="20577"/>
          <ac:graphicFrameMkLst>
            <pc:docMk/>
            <pc:sldMk cId="3281195536" sldId="258"/>
            <ac:graphicFrameMk id="4" creationId="{8D8062C4-19E6-55AE-1D9D-915BC6B64BEC}"/>
          </ac:graphicFrameMkLst>
        </pc:graphicFrameChg>
      </pc:sldChg>
      <pc:sldChg chg="modSp mod ord">
        <pc:chgData name="SHAIK ISMAIL" userId="9fd93887b433a8bd" providerId="LiveId" clId="{D40BD9D7-2DB7-4B57-812D-29982E80EEE4}" dt="2022-11-02T12:37:32.527" v="400"/>
        <pc:sldMkLst>
          <pc:docMk/>
          <pc:sldMk cId="956270205" sldId="259"/>
        </pc:sldMkLst>
        <pc:spChg chg="mod">
          <ac:chgData name="SHAIK ISMAIL" userId="9fd93887b433a8bd" providerId="LiveId" clId="{D40BD9D7-2DB7-4B57-812D-29982E80EEE4}" dt="2022-11-02T12:30:07.827" v="213" actId="20577"/>
          <ac:spMkLst>
            <pc:docMk/>
            <pc:sldMk cId="956270205" sldId="259"/>
            <ac:spMk id="2" creationId="{1C93E71A-E1CA-2B1F-72FF-690563F1DBF1}"/>
          </ac:spMkLst>
        </pc:spChg>
      </pc:sldChg>
      <pc:sldChg chg="modSp mod">
        <pc:chgData name="SHAIK ISMAIL" userId="9fd93887b433a8bd" providerId="LiveId" clId="{D40BD9D7-2DB7-4B57-812D-29982E80EEE4}" dt="2022-11-02T12:30:31.041" v="244" actId="20577"/>
        <pc:sldMkLst>
          <pc:docMk/>
          <pc:sldMk cId="508536342" sldId="260"/>
        </pc:sldMkLst>
        <pc:spChg chg="mod">
          <ac:chgData name="SHAIK ISMAIL" userId="9fd93887b433a8bd" providerId="LiveId" clId="{D40BD9D7-2DB7-4B57-812D-29982E80EEE4}" dt="2022-11-02T12:30:31.041" v="244" actId="20577"/>
          <ac:spMkLst>
            <pc:docMk/>
            <pc:sldMk cId="508536342" sldId="260"/>
            <ac:spMk id="2" creationId="{134D88EE-1586-97FB-215D-6EC3E21B8211}"/>
          </ac:spMkLst>
        </pc:spChg>
      </pc:sldChg>
      <pc:sldChg chg="modSp del mod">
        <pc:chgData name="SHAIK ISMAIL" userId="9fd93887b433a8bd" providerId="LiveId" clId="{D40BD9D7-2DB7-4B57-812D-29982E80EEE4}" dt="2022-11-02T13:55:31.740" v="1244" actId="47"/>
        <pc:sldMkLst>
          <pc:docMk/>
          <pc:sldMk cId="76763540" sldId="261"/>
        </pc:sldMkLst>
        <pc:spChg chg="mod">
          <ac:chgData name="SHAIK ISMAIL" userId="9fd93887b433a8bd" providerId="LiveId" clId="{D40BD9D7-2DB7-4B57-812D-29982E80EEE4}" dt="2022-11-02T12:25:59.997" v="110" actId="122"/>
          <ac:spMkLst>
            <pc:docMk/>
            <pc:sldMk cId="76763540" sldId="261"/>
            <ac:spMk id="2" creationId="{DF9F42DF-6BEE-E9E3-95DA-59849332C980}"/>
          </ac:spMkLst>
        </pc:spChg>
      </pc:sldChg>
      <pc:sldChg chg="del">
        <pc:chgData name="SHAIK ISMAIL" userId="9fd93887b433a8bd" providerId="LiveId" clId="{D40BD9D7-2DB7-4B57-812D-29982E80EEE4}" dt="2022-11-02T13:55:34.669" v="1245" actId="47"/>
        <pc:sldMkLst>
          <pc:docMk/>
          <pc:sldMk cId="1256966907" sldId="262"/>
        </pc:sldMkLst>
      </pc:sldChg>
      <pc:sldChg chg="del">
        <pc:chgData name="SHAIK ISMAIL" userId="9fd93887b433a8bd" providerId="LiveId" clId="{D40BD9D7-2DB7-4B57-812D-29982E80EEE4}" dt="2022-11-02T13:55:35.483" v="1246" actId="47"/>
        <pc:sldMkLst>
          <pc:docMk/>
          <pc:sldMk cId="1982425335" sldId="263"/>
        </pc:sldMkLst>
      </pc:sldChg>
      <pc:sldChg chg="del">
        <pc:chgData name="SHAIK ISMAIL" userId="9fd93887b433a8bd" providerId="LiveId" clId="{D40BD9D7-2DB7-4B57-812D-29982E80EEE4}" dt="2022-11-02T13:55:36.589" v="1247" actId="47"/>
        <pc:sldMkLst>
          <pc:docMk/>
          <pc:sldMk cId="3474900474" sldId="264"/>
        </pc:sldMkLst>
      </pc:sldChg>
      <pc:sldChg chg="addSp modSp new mod">
        <pc:chgData name="SHAIK ISMAIL" userId="9fd93887b433a8bd" providerId="LiveId" clId="{D40BD9D7-2DB7-4B57-812D-29982E80EEE4}" dt="2022-11-02T12:38:28.750" v="408" actId="1076"/>
        <pc:sldMkLst>
          <pc:docMk/>
          <pc:sldMk cId="3081047616" sldId="265"/>
        </pc:sldMkLst>
        <pc:spChg chg="mod">
          <ac:chgData name="SHAIK ISMAIL" userId="9fd93887b433a8bd" providerId="LiveId" clId="{D40BD9D7-2DB7-4B57-812D-29982E80EEE4}" dt="2022-11-02T12:34:32.263" v="301" actId="20577"/>
          <ac:spMkLst>
            <pc:docMk/>
            <pc:sldMk cId="3081047616" sldId="265"/>
            <ac:spMk id="2" creationId="{30058B82-06CF-4F63-8DDC-4F9E1A2EAF1E}"/>
          </ac:spMkLst>
        </pc:spChg>
        <pc:spChg chg="add mod">
          <ac:chgData name="SHAIK ISMAIL" userId="9fd93887b433a8bd" providerId="LiveId" clId="{D40BD9D7-2DB7-4B57-812D-29982E80EEE4}" dt="2022-11-02T12:38:28.750" v="408" actId="1076"/>
          <ac:spMkLst>
            <pc:docMk/>
            <pc:sldMk cId="3081047616" sldId="265"/>
            <ac:spMk id="3" creationId="{E308A286-E0B5-E2BD-3FF3-671F851BC193}"/>
          </ac:spMkLst>
        </pc:spChg>
      </pc:sldChg>
      <pc:sldChg chg="addSp delSp modSp new mod">
        <pc:chgData name="SHAIK ISMAIL" userId="9fd93887b433a8bd" providerId="LiveId" clId="{D40BD9D7-2DB7-4B57-812D-29982E80EEE4}" dt="2022-11-02T13:31:33.106" v="1143" actId="20577"/>
        <pc:sldMkLst>
          <pc:docMk/>
          <pc:sldMk cId="61450134" sldId="266"/>
        </pc:sldMkLst>
        <pc:spChg chg="mod">
          <ac:chgData name="SHAIK ISMAIL" userId="9fd93887b433a8bd" providerId="LiveId" clId="{D40BD9D7-2DB7-4B57-812D-29982E80EEE4}" dt="2022-11-02T13:10:54.735" v="803" actId="404"/>
          <ac:spMkLst>
            <pc:docMk/>
            <pc:sldMk cId="61450134" sldId="266"/>
            <ac:spMk id="2" creationId="{15B0568F-0D3A-3C0F-DC1C-89F2C6E5C081}"/>
          </ac:spMkLst>
        </pc:spChg>
        <pc:spChg chg="mod">
          <ac:chgData name="SHAIK ISMAIL" userId="9fd93887b433a8bd" providerId="LiveId" clId="{D40BD9D7-2DB7-4B57-812D-29982E80EEE4}" dt="2022-11-02T13:31:02.631" v="1134" actId="20577"/>
          <ac:spMkLst>
            <pc:docMk/>
            <pc:sldMk cId="61450134" sldId="266"/>
            <ac:spMk id="3" creationId="{60AF6ACC-01A2-A70D-3F6E-DD9A1ED52633}"/>
          </ac:spMkLst>
        </pc:spChg>
        <pc:spChg chg="add del mod">
          <ac:chgData name="SHAIK ISMAIL" userId="9fd93887b433a8bd" providerId="LiveId" clId="{D40BD9D7-2DB7-4B57-812D-29982E80EEE4}" dt="2022-11-02T13:23:31.643" v="981"/>
          <ac:spMkLst>
            <pc:docMk/>
            <pc:sldMk cId="61450134" sldId="266"/>
            <ac:spMk id="4" creationId="{574AB52D-F15E-B83E-BC6E-A0AC6BC2A395}"/>
          </ac:spMkLst>
        </pc:spChg>
        <pc:spChg chg="add del mod">
          <ac:chgData name="SHAIK ISMAIL" userId="9fd93887b433a8bd" providerId="LiveId" clId="{D40BD9D7-2DB7-4B57-812D-29982E80EEE4}" dt="2022-11-02T13:23:56.081" v="993" actId="478"/>
          <ac:spMkLst>
            <pc:docMk/>
            <pc:sldMk cId="61450134" sldId="266"/>
            <ac:spMk id="5" creationId="{6874E600-867B-2951-3DE5-A65C415A8081}"/>
          </ac:spMkLst>
        </pc:spChg>
        <pc:spChg chg="add mod">
          <ac:chgData name="SHAIK ISMAIL" userId="9fd93887b433a8bd" providerId="LiveId" clId="{D40BD9D7-2DB7-4B57-812D-29982E80EEE4}" dt="2022-11-02T13:31:33.106" v="1143" actId="20577"/>
          <ac:spMkLst>
            <pc:docMk/>
            <pc:sldMk cId="61450134" sldId="266"/>
            <ac:spMk id="6" creationId="{D730EBE5-40FF-D240-0013-69E356C643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D9355-AE8B-464E-9FC5-2B11EF14201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E51D2-47EA-44E1-ADAF-D5F601CC1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0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51D2-47EA-44E1-ADAF-D5F601CC148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260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51D2-47EA-44E1-ADAF-D5F601CC148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83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0C25-8D3B-4639-AD10-C1B430A651C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D0DDD44-61B4-4A10-8AD6-1483D17865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2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0C25-8D3B-4639-AD10-C1B430A651C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DD44-61B4-4A10-8AD6-1483D17865B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36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0C25-8D3B-4639-AD10-C1B430A651C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DD44-61B4-4A10-8AD6-1483D17865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49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0C25-8D3B-4639-AD10-C1B430A651C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DD44-61B4-4A10-8AD6-1483D17865B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9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0C25-8D3B-4639-AD10-C1B430A651C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DD44-61B4-4A10-8AD6-1483D17865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68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0C25-8D3B-4639-AD10-C1B430A651C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DD44-61B4-4A10-8AD6-1483D17865B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92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0C25-8D3B-4639-AD10-C1B430A651C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DD44-61B4-4A10-8AD6-1483D17865B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1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0C25-8D3B-4639-AD10-C1B430A651C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DD44-61B4-4A10-8AD6-1483D17865B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53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0C25-8D3B-4639-AD10-C1B430A651C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DD44-61B4-4A10-8AD6-1483D1786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70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0C25-8D3B-4639-AD10-C1B430A651C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DD44-61B4-4A10-8AD6-1483D17865B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27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E580C25-8D3B-4639-AD10-C1B430A651C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DD44-61B4-4A10-8AD6-1483D17865B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93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80C25-8D3B-4639-AD10-C1B430A651C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D0DDD44-61B4-4A10-8AD6-1483D17865B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85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9855BDA-A76D-1362-6956-2E2EE84C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922107"/>
            <a:ext cx="9735825" cy="755779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Credit card fraud detection </a:t>
            </a:r>
            <a:br>
              <a:rPr lang="en-IN" sz="4800" dirty="0">
                <a:latin typeface="Algerian" panose="04020705040A02060702" pitchFamily="82" charset="0"/>
              </a:rPr>
            </a:b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1A4B8-1A27-0D8D-5E0E-7922DA846E92}"/>
              </a:ext>
            </a:extLst>
          </p:cNvPr>
          <p:cNvSpPr txBox="1"/>
          <p:nvPr/>
        </p:nvSpPr>
        <p:spPr>
          <a:xfrm>
            <a:off x="9265299" y="3102544"/>
            <a:ext cx="25266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ll MT" panose="02020503060305020303" pitchFamily="18" charset="0"/>
              </a:rPr>
              <a:t>Team members:</a:t>
            </a:r>
          </a:p>
          <a:p>
            <a:r>
              <a:rPr lang="en-US" sz="2400" dirty="0">
                <a:latin typeface="Bell MT" panose="02020503060305020303" pitchFamily="18" charset="0"/>
              </a:rPr>
              <a:t>1.Sathvika</a:t>
            </a:r>
          </a:p>
          <a:p>
            <a:r>
              <a:rPr lang="en-IN" sz="2400" dirty="0">
                <a:latin typeface="Bell MT" panose="02020503060305020303" pitchFamily="18" charset="0"/>
              </a:rPr>
              <a:t>2.Durjay</a:t>
            </a:r>
          </a:p>
          <a:p>
            <a:r>
              <a:rPr lang="en-IN" sz="2400" dirty="0">
                <a:latin typeface="Bell MT" panose="02020503060305020303" pitchFamily="18" charset="0"/>
              </a:rPr>
              <a:t>3.Anvitha</a:t>
            </a:r>
          </a:p>
          <a:p>
            <a:r>
              <a:rPr lang="en-IN" sz="2400" dirty="0">
                <a:latin typeface="Bell MT" panose="02020503060305020303" pitchFamily="18" charset="0"/>
              </a:rPr>
              <a:t>4.Sonith</a:t>
            </a:r>
          </a:p>
          <a:p>
            <a:r>
              <a:rPr lang="en-IN" sz="2400" dirty="0">
                <a:latin typeface="Bell MT" panose="02020503060305020303" pitchFamily="18" charset="0"/>
              </a:rPr>
              <a:t>5.Sai Raj</a:t>
            </a:r>
          </a:p>
          <a:p>
            <a:r>
              <a:rPr lang="en-IN" sz="2400" dirty="0">
                <a:latin typeface="Bell MT" panose="02020503060305020303" pitchFamily="18" charset="0"/>
              </a:rPr>
              <a:t>6.Ismail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04E90B-6207-6B4B-3844-BF8A04DCB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06" y="135602"/>
            <a:ext cx="10361697" cy="106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9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8B82-06CF-4F63-8DDC-4F9E1A2E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ell MT" panose="02020503060305020303" pitchFamily="18" charset="0"/>
              </a:rPr>
              <a:t>Outline :</a:t>
            </a:r>
            <a:endParaRPr lang="en-IN" sz="6000" dirty="0">
              <a:latin typeface="Bell MT" panose="020205030603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8A286-E0B5-E2BD-3FF3-671F851BC193}"/>
              </a:ext>
            </a:extLst>
          </p:cNvPr>
          <p:cNvSpPr txBox="1"/>
          <p:nvPr/>
        </p:nvSpPr>
        <p:spPr>
          <a:xfrm>
            <a:off x="1743463" y="2388442"/>
            <a:ext cx="31364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Literature review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Objectives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4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26A7-E743-3B97-00D2-1FC830AF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Bell MT" panose="02020503060305020303" pitchFamily="18" charset="0"/>
              </a:rPr>
              <a:t>Introduction</a:t>
            </a:r>
            <a:endParaRPr lang="en-IN" sz="6000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5F05-6C0D-932C-7A9D-ED95E539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Credit card fraud is defined as a fraudulent transaction (payment) that is made using a credit card by an unknown user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Nowadays most of them use Online Transactions by using a credit card.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is important to implement an effective credit card fraud detection method that can protect users from financial loss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banks has become very difficult for detecting fraud in the credit card system. This plays a vital role in detecting credit card fraud in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12653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568F-0D3A-3C0F-DC1C-89F2C6E5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>
                <a:latin typeface="Bell MT" panose="02020503060305020303" pitchFamily="18" charset="0"/>
              </a:rPr>
              <a:t>Types of  credit card Frauds</a:t>
            </a:r>
            <a:endParaRPr lang="en-IN" sz="4400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F6ACC-01A2-A70D-3F6E-DD9A1ED52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558960" cy="345061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Algerian" panose="04020705040A02060702" pitchFamily="82" charset="0"/>
                <a:cs typeface="Aparajita" panose="02020603050405020304" pitchFamily="18" charset="0"/>
              </a:rPr>
              <a:t>Online: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Telecommunication Frauds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Cyber attacks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0EBE5-40FF-D240-0013-69E356C6430C}"/>
              </a:ext>
            </a:extLst>
          </p:cNvPr>
          <p:cNvSpPr txBox="1"/>
          <p:nvPr/>
        </p:nvSpPr>
        <p:spPr>
          <a:xfrm>
            <a:off x="7931021" y="2076381"/>
            <a:ext cx="32097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Offline:</a:t>
            </a:r>
          </a:p>
          <a:p>
            <a:endParaRPr lang="en-US" sz="2800" dirty="0">
              <a:latin typeface="Algerian" panose="04020705040A02060702" pitchFamily="8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Pick pocketing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Application frauds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Algerian" panose="04020705040A02060702" pitchFamily="8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endParaRPr lang="en-US" sz="2800" dirty="0">
              <a:latin typeface="Algerian" panose="04020705040A02060702" pitchFamily="8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Algerian" panose="04020705040A02060702" pitchFamily="82" charset="0"/>
            </a:endParaRPr>
          </a:p>
          <a:p>
            <a:endParaRPr lang="en-US" sz="2800" dirty="0">
              <a:latin typeface="Algerian" panose="04020705040A02060702" pitchFamily="82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800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B7C0-A815-7EFB-521E-996E230C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1968"/>
            <a:ext cx="9603275" cy="9050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Bell MT" panose="02020503060305020303" pitchFamily="18" charset="0"/>
              </a:rPr>
              <a:t>Literature</a:t>
            </a:r>
            <a:r>
              <a:rPr lang="en-US" sz="5400" dirty="0">
                <a:latin typeface="Bell MT" panose="02020503060305020303" pitchFamily="18" charset="0"/>
              </a:rPr>
              <a:t> Review</a:t>
            </a:r>
            <a:endParaRPr lang="en-IN" sz="5400" dirty="0">
              <a:latin typeface="Bell MT" panose="02020503060305020303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8062C4-19E6-55AE-1D9D-915BC6B64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965661"/>
              </p:ext>
            </p:extLst>
          </p:nvPr>
        </p:nvGraphicFramePr>
        <p:xfrm>
          <a:off x="457201" y="1017039"/>
          <a:ext cx="10598150" cy="502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8165">
                  <a:extLst>
                    <a:ext uri="{9D8B030D-6E8A-4147-A177-3AD203B41FA5}">
                      <a16:colId xmlns:a16="http://schemas.microsoft.com/office/drawing/2014/main" val="3374159835"/>
                    </a:ext>
                  </a:extLst>
                </a:gridCol>
                <a:gridCol w="3371095">
                  <a:extLst>
                    <a:ext uri="{9D8B030D-6E8A-4147-A177-3AD203B41FA5}">
                      <a16:colId xmlns:a16="http://schemas.microsoft.com/office/drawing/2014/main" val="1549105952"/>
                    </a:ext>
                  </a:extLst>
                </a:gridCol>
                <a:gridCol w="2119630">
                  <a:extLst>
                    <a:ext uri="{9D8B030D-6E8A-4147-A177-3AD203B41FA5}">
                      <a16:colId xmlns:a16="http://schemas.microsoft.com/office/drawing/2014/main" val="1300685890"/>
                    </a:ext>
                  </a:extLst>
                </a:gridCol>
                <a:gridCol w="2119630">
                  <a:extLst>
                    <a:ext uri="{9D8B030D-6E8A-4147-A177-3AD203B41FA5}">
                      <a16:colId xmlns:a16="http://schemas.microsoft.com/office/drawing/2014/main" val="3792806547"/>
                    </a:ext>
                  </a:extLst>
                </a:gridCol>
                <a:gridCol w="2119630">
                  <a:extLst>
                    <a:ext uri="{9D8B030D-6E8A-4147-A177-3AD203B41FA5}">
                      <a16:colId xmlns:a16="http://schemas.microsoft.com/office/drawing/2014/main" val="2677884780"/>
                    </a:ext>
                  </a:extLst>
                </a:gridCol>
              </a:tblGrid>
              <a:tr h="637705">
                <a:tc>
                  <a:txBody>
                    <a:bodyPr/>
                    <a:lstStyle/>
                    <a:p>
                      <a:r>
                        <a:rPr lang="en-US"/>
                        <a:t>S.No.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Author &amp; year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22762"/>
                  </a:ext>
                </a:extLst>
              </a:tr>
              <a:tr h="728806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Vaishnavi Nath Dornadula         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Credit Card Fraud Detection using Machine Learning Algorithms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05584"/>
                  </a:ext>
                </a:extLst>
              </a:tr>
              <a:tr h="516238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Kartik Madkaikar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Credit Card Fraud Detection System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34883"/>
                  </a:ext>
                </a:extLst>
              </a:tr>
              <a:tr h="72880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Selvani Deepthi Kavila  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Machine Learning For Credit Card Fraud Detection System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1111"/>
                  </a:ext>
                </a:extLst>
              </a:tr>
              <a:tr h="728806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Aditya Saini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Credit Card Fraud Detection using Machine Learning and Data Science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39223"/>
                  </a:ext>
                </a:extLst>
              </a:tr>
              <a:tr h="941373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Emmanuel </a:t>
                      </a:r>
                      <a:r>
                        <a:rPr lang="en-IN" dirty="0" err="1"/>
                        <a:t>Ileberi</a:t>
                      </a:r>
                      <a:r>
                        <a:rPr lang="en-IN" dirty="0"/>
                        <a:t>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machine learning based credit card fraud detection using the GA algorithm for feature selection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785872"/>
                  </a:ext>
                </a:extLst>
              </a:tr>
              <a:tr h="728806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Sanmati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Marabad</a:t>
                      </a:r>
                      <a:r>
                        <a:rPr lang="en-IN"/>
                        <a:t> 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Credit Card Fraud Detection using Machine Learning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97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19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E71A-E1CA-2B1F-72FF-690563F1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Bell MT" panose="02020503060305020303" pitchFamily="18" charset="0"/>
              </a:rPr>
              <a:t>Objectives</a:t>
            </a:r>
            <a:endParaRPr lang="en-IN" sz="6000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E953-618B-53EB-0431-8B4D2C0F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27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88EE-1586-97FB-215D-6EC3E21B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Bell MT" panose="02020503060305020303" pitchFamily="18" charset="0"/>
              </a:rPr>
              <a:t>Problem statement</a:t>
            </a:r>
            <a:endParaRPr lang="en-IN" sz="5400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1DA8-6A72-B88C-8298-006ED6A19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5363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112</TotalTime>
  <Words>240</Words>
  <Application>Microsoft Office PowerPoint</Application>
  <PresentationFormat>Widescreen</PresentationFormat>
  <Paragraphs>62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Algerian</vt:lpstr>
      <vt:lpstr>Aparajita</vt:lpstr>
      <vt:lpstr>Arial</vt:lpstr>
      <vt:lpstr>Bell MT</vt:lpstr>
      <vt:lpstr>Bodoni MT Condensed</vt:lpstr>
      <vt:lpstr>Calibri</vt:lpstr>
      <vt:lpstr>Gill Sans MT</vt:lpstr>
      <vt:lpstr>Wingdings</vt:lpstr>
      <vt:lpstr>Gallery</vt:lpstr>
      <vt:lpstr>Credit card fraud detection  </vt:lpstr>
      <vt:lpstr>Outline :</vt:lpstr>
      <vt:lpstr>Introduction</vt:lpstr>
      <vt:lpstr>Types of  credit card Frauds</vt:lpstr>
      <vt:lpstr>Literature Review</vt:lpstr>
      <vt:lpstr>Objectives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 </dc:title>
  <dc:creator>SHAIK ISMAIL</dc:creator>
  <cp:lastModifiedBy>SHAIK ISMAIL</cp:lastModifiedBy>
  <cp:revision>1</cp:revision>
  <dcterms:created xsi:type="dcterms:W3CDTF">2022-11-02T12:08:16Z</dcterms:created>
  <dcterms:modified xsi:type="dcterms:W3CDTF">2022-11-02T14:04:01Z</dcterms:modified>
</cp:coreProperties>
</file>