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1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1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51D289C3-5F39-4904-917B-692A663F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2397" b="3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48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9A4DC3"/>
      </a:accent1>
      <a:accent2>
        <a:srgbClr val="684EB9"/>
      </a:accent2>
      <a:accent3>
        <a:srgbClr val="4D62C3"/>
      </a:accent3>
      <a:accent4>
        <a:srgbClr val="3B81B1"/>
      </a:accent4>
      <a:accent5>
        <a:srgbClr val="46B2B1"/>
      </a:accent5>
      <a:accent6>
        <a:srgbClr val="3BB17E"/>
      </a:accent6>
      <a:hlink>
        <a:srgbClr val="358E9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kondapalli sriharsha</dc:creator>
  <cp:lastModifiedBy>kondapalli sriharsha</cp:lastModifiedBy>
  <cp:revision>6</cp:revision>
  <dcterms:created xsi:type="dcterms:W3CDTF">2019-08-11T01:39:46Z</dcterms:created>
  <dcterms:modified xsi:type="dcterms:W3CDTF">2019-08-13T19:34:20Z</dcterms:modified>
</cp:coreProperties>
</file>