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5" r:id="rId3"/>
    <p:sldId id="286" r:id="rId4"/>
    <p:sldId id="288" r:id="rId5"/>
    <p:sldId id="278" r:id="rId6"/>
    <p:sldId id="271" r:id="rId7"/>
    <p:sldId id="272" r:id="rId8"/>
    <p:sldId id="276" r:id="rId9"/>
    <p:sldId id="269" r:id="rId10"/>
    <p:sldId id="289" r:id="rId11"/>
    <p:sldId id="258" r:id="rId12"/>
    <p:sldId id="259" r:id="rId13"/>
    <p:sldId id="260" r:id="rId14"/>
    <p:sldId id="262" r:id="rId15"/>
    <p:sldId id="263" r:id="rId16"/>
    <p:sldId id="261" r:id="rId17"/>
    <p:sldId id="264" r:id="rId18"/>
    <p:sldId id="265" r:id="rId19"/>
    <p:sldId id="266" r:id="rId20"/>
    <p:sldId id="268" r:id="rId21"/>
    <p:sldId id="25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5BA275-F211-4FE0-8491-0389F4EB3B60}" v="46" dt="2023-04-20T02:26:52.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2" d="100"/>
          <a:sy n="62" d="100"/>
        </p:scale>
        <p:origin x="90"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Kaireddy" userId="aac86a75-602a-4fc7-a966-330adfa3bf81" providerId="ADAL" clId="{315BA275-F211-4FE0-8491-0389F4EB3B60}"/>
    <pc:docChg chg="undo redo custSel addSld delSld modSld sldOrd addMainMaster delMainMaster modMainMaster">
      <pc:chgData name="Rajesh Kaireddy" userId="aac86a75-602a-4fc7-a966-330adfa3bf81" providerId="ADAL" clId="{315BA275-F211-4FE0-8491-0389F4EB3B60}" dt="2023-04-20T02:27:36.999" v="5340" actId="962"/>
      <pc:docMkLst>
        <pc:docMk/>
      </pc:docMkLst>
      <pc:sldChg chg="addSp delSp modSp mod ord setBg">
        <pc:chgData name="Rajesh Kaireddy" userId="aac86a75-602a-4fc7-a966-330adfa3bf81" providerId="ADAL" clId="{315BA275-F211-4FE0-8491-0389F4EB3B60}" dt="2023-04-20T01:54:23.399" v="4774"/>
        <pc:sldMkLst>
          <pc:docMk/>
          <pc:sldMk cId="1488685572" sldId="256"/>
        </pc:sldMkLst>
        <pc:spChg chg="mod ord">
          <ac:chgData name="Rajesh Kaireddy" userId="aac86a75-602a-4fc7-a966-330adfa3bf81" providerId="ADAL" clId="{315BA275-F211-4FE0-8491-0389F4EB3B60}" dt="2023-04-20T00:17:26.517" v="1276" actId="26606"/>
          <ac:spMkLst>
            <pc:docMk/>
            <pc:sldMk cId="1488685572" sldId="256"/>
            <ac:spMk id="2" creationId="{D1D1B1D5-CDCF-6418-ADD5-27001139453A}"/>
          </ac:spMkLst>
        </pc:spChg>
        <pc:spChg chg="mod">
          <ac:chgData name="Rajesh Kaireddy" userId="aac86a75-602a-4fc7-a966-330adfa3bf81" providerId="ADAL" clId="{315BA275-F211-4FE0-8491-0389F4EB3B60}" dt="2023-04-20T01:18:52.839" v="3190" actId="20577"/>
          <ac:spMkLst>
            <pc:docMk/>
            <pc:sldMk cId="1488685572" sldId="256"/>
            <ac:spMk id="3" creationId="{DCA154F3-B07A-4625-4EDD-B110CA18E095}"/>
          </ac:spMkLst>
        </pc:spChg>
        <pc:spChg chg="add del">
          <ac:chgData name="Rajesh Kaireddy" userId="aac86a75-602a-4fc7-a966-330adfa3bf81" providerId="ADAL" clId="{315BA275-F211-4FE0-8491-0389F4EB3B60}" dt="2023-04-19T21:36:23.975" v="131" actId="26606"/>
          <ac:spMkLst>
            <pc:docMk/>
            <pc:sldMk cId="1488685572" sldId="256"/>
            <ac:spMk id="6" creationId="{E51BA4DF-2BD4-4EC2-B1DB-B27C8AC71864}"/>
          </ac:spMkLst>
        </pc:spChg>
        <pc:spChg chg="add del">
          <ac:chgData name="Rajesh Kaireddy" userId="aac86a75-602a-4fc7-a966-330adfa3bf81" providerId="ADAL" clId="{315BA275-F211-4FE0-8491-0389F4EB3B60}" dt="2023-04-19T21:34:19.264" v="95" actId="26606"/>
          <ac:spMkLst>
            <pc:docMk/>
            <pc:sldMk cId="1488685572" sldId="256"/>
            <ac:spMk id="9" creationId="{E51BA4DF-2BD4-4EC2-B1DB-B27C8AC71864}"/>
          </ac:spMkLst>
        </pc:spChg>
        <pc:spChg chg="add del">
          <ac:chgData name="Rajesh Kaireddy" userId="aac86a75-602a-4fc7-a966-330adfa3bf81" providerId="ADAL" clId="{315BA275-F211-4FE0-8491-0389F4EB3B60}" dt="2023-04-19T21:36:14.838" v="126" actId="26606"/>
          <ac:spMkLst>
            <pc:docMk/>
            <pc:sldMk cId="1488685572" sldId="256"/>
            <ac:spMk id="10" creationId="{04812C46-200A-4DEB-A05E-3ED6C68C2387}"/>
          </ac:spMkLst>
        </pc:spChg>
        <pc:spChg chg="add del">
          <ac:chgData name="Rajesh Kaireddy" userId="aac86a75-602a-4fc7-a966-330adfa3bf81" providerId="ADAL" clId="{315BA275-F211-4FE0-8491-0389F4EB3B60}" dt="2023-04-19T21:36:14.838" v="126" actId="26606"/>
          <ac:spMkLst>
            <pc:docMk/>
            <pc:sldMk cId="1488685572" sldId="256"/>
            <ac:spMk id="11" creationId="{D1EA859B-E555-4109-94F3-6700E046E008}"/>
          </ac:spMkLst>
        </pc:spChg>
        <pc:spChg chg="add del">
          <ac:chgData name="Rajesh Kaireddy" userId="aac86a75-602a-4fc7-a966-330adfa3bf81" providerId="ADAL" clId="{315BA275-F211-4FE0-8491-0389F4EB3B60}" dt="2023-04-19T21:35:37.890" v="106" actId="26606"/>
          <ac:spMkLst>
            <pc:docMk/>
            <pc:sldMk cId="1488685572" sldId="256"/>
            <ac:spMk id="12" creationId="{2C61293E-6EBE-43EF-A52C-9BEBFD7679D4}"/>
          </ac:spMkLst>
        </pc:spChg>
        <pc:spChg chg="add del">
          <ac:chgData name="Rajesh Kaireddy" userId="aac86a75-602a-4fc7-a966-330adfa3bf81" providerId="ADAL" clId="{315BA275-F211-4FE0-8491-0389F4EB3B60}" dt="2023-04-19T21:36:21.430" v="128" actId="26606"/>
          <ac:spMkLst>
            <pc:docMk/>
            <pc:sldMk cId="1488685572" sldId="256"/>
            <ac:spMk id="13" creationId="{F13C74B1-5B17-4795-BED0-7140497B445A}"/>
          </ac:spMkLst>
        </pc:spChg>
        <pc:spChg chg="add del">
          <ac:chgData name="Rajesh Kaireddy" userId="aac86a75-602a-4fc7-a966-330adfa3bf81" providerId="ADAL" clId="{315BA275-F211-4FE0-8491-0389F4EB3B60}" dt="2023-04-19T21:35:37.890" v="106" actId="26606"/>
          <ac:spMkLst>
            <pc:docMk/>
            <pc:sldMk cId="1488685572" sldId="256"/>
            <ac:spMk id="14" creationId="{21540236-BFD5-4A9D-8840-4703E7F76825}"/>
          </ac:spMkLst>
        </pc:spChg>
        <pc:spChg chg="add del">
          <ac:chgData name="Rajesh Kaireddy" userId="aac86a75-602a-4fc7-a966-330adfa3bf81" providerId="ADAL" clId="{315BA275-F211-4FE0-8491-0389F4EB3B60}" dt="2023-04-19T21:36:21.430" v="128" actId="26606"/>
          <ac:spMkLst>
            <pc:docMk/>
            <pc:sldMk cId="1488685572" sldId="256"/>
            <ac:spMk id="15" creationId="{D4974D33-8DC5-464E-8C6D-BE58F0669C17}"/>
          </ac:spMkLst>
        </pc:spChg>
        <pc:spChg chg="add del">
          <ac:chgData name="Rajesh Kaireddy" userId="aac86a75-602a-4fc7-a966-330adfa3bf81" providerId="ADAL" clId="{315BA275-F211-4FE0-8491-0389F4EB3B60}" dt="2023-04-19T21:35:41.091" v="108" actId="26606"/>
          <ac:spMkLst>
            <pc:docMk/>
            <pc:sldMk cId="1488685572" sldId="256"/>
            <ac:spMk id="16" creationId="{F13C74B1-5B17-4795-BED0-7140497B445A}"/>
          </ac:spMkLst>
        </pc:spChg>
        <pc:spChg chg="add del">
          <ac:chgData name="Rajesh Kaireddy" userId="aac86a75-602a-4fc7-a966-330adfa3bf81" providerId="ADAL" clId="{315BA275-F211-4FE0-8491-0389F4EB3B60}" dt="2023-04-19T21:35:41.091" v="108" actId="26606"/>
          <ac:spMkLst>
            <pc:docMk/>
            <pc:sldMk cId="1488685572" sldId="256"/>
            <ac:spMk id="17" creationId="{D4974D33-8DC5-464E-8C6D-BE58F0669C17}"/>
          </ac:spMkLst>
        </pc:spChg>
        <pc:spChg chg="add del">
          <ac:chgData name="Rajesh Kaireddy" userId="aac86a75-602a-4fc7-a966-330adfa3bf81" providerId="ADAL" clId="{315BA275-F211-4FE0-8491-0389F4EB3B60}" dt="2023-04-19T21:36:23.974" v="130" actId="26606"/>
          <ac:spMkLst>
            <pc:docMk/>
            <pc:sldMk cId="1488685572" sldId="256"/>
            <ac:spMk id="18" creationId="{04812C46-200A-4DEB-A05E-3ED6C68C2387}"/>
          </ac:spMkLst>
        </pc:spChg>
        <pc:spChg chg="add del">
          <ac:chgData name="Rajesh Kaireddy" userId="aac86a75-602a-4fc7-a966-330adfa3bf81" providerId="ADAL" clId="{315BA275-F211-4FE0-8491-0389F4EB3B60}" dt="2023-04-19T21:36:23.974" v="130" actId="26606"/>
          <ac:spMkLst>
            <pc:docMk/>
            <pc:sldMk cId="1488685572" sldId="256"/>
            <ac:spMk id="19" creationId="{D1EA859B-E555-4109-94F3-6700E046E008}"/>
          </ac:spMkLst>
        </pc:spChg>
        <pc:spChg chg="add">
          <ac:chgData name="Rajesh Kaireddy" userId="aac86a75-602a-4fc7-a966-330adfa3bf81" providerId="ADAL" clId="{315BA275-F211-4FE0-8491-0389F4EB3B60}" dt="2023-04-20T00:17:26.517" v="1276" actId="26606"/>
          <ac:spMkLst>
            <pc:docMk/>
            <pc:sldMk cId="1488685572" sldId="256"/>
            <ac:spMk id="20" creationId="{257363FD-7E77-4145-9483-331A807ADF0E}"/>
          </ac:spMkLst>
        </pc:spChg>
        <pc:picChg chg="add del">
          <ac:chgData name="Rajesh Kaireddy" userId="aac86a75-602a-4fc7-a966-330adfa3bf81" providerId="ADAL" clId="{315BA275-F211-4FE0-8491-0389F4EB3B60}" dt="2023-04-19T21:34:19.264" v="95" actId="26606"/>
          <ac:picMkLst>
            <pc:docMk/>
            <pc:sldMk cId="1488685572" sldId="256"/>
            <ac:picMk id="5" creationId="{A013BF16-9A0E-56B3-8FC7-B377D4CC3E95}"/>
          </ac:picMkLst>
        </pc:picChg>
        <pc:picChg chg="add mod ord">
          <ac:chgData name="Rajesh Kaireddy" userId="aac86a75-602a-4fc7-a966-330adfa3bf81" providerId="ADAL" clId="{315BA275-F211-4FE0-8491-0389F4EB3B60}" dt="2023-04-20T00:17:26.517" v="1276" actId="26606"/>
          <ac:picMkLst>
            <pc:docMk/>
            <pc:sldMk cId="1488685572" sldId="256"/>
            <ac:picMk id="7" creationId="{A013BF16-9A0E-56B3-8FC7-B377D4CC3E95}"/>
          </ac:picMkLst>
        </pc:picChg>
      </pc:sldChg>
      <pc:sldChg chg="addSp delSp modSp mod setBg">
        <pc:chgData name="Rajesh Kaireddy" userId="aac86a75-602a-4fc7-a966-330adfa3bf81" providerId="ADAL" clId="{315BA275-F211-4FE0-8491-0389F4EB3B60}" dt="2023-04-20T02:27:36.999" v="5340" actId="962"/>
        <pc:sldMkLst>
          <pc:docMk/>
          <pc:sldMk cId="3631872735" sldId="257"/>
        </pc:sldMkLst>
        <pc:spChg chg="mod">
          <ac:chgData name="Rajesh Kaireddy" userId="aac86a75-602a-4fc7-a966-330adfa3bf81" providerId="ADAL" clId="{315BA275-F211-4FE0-8491-0389F4EB3B60}" dt="2023-04-20T02:27:27.091" v="5338" actId="26606"/>
          <ac:spMkLst>
            <pc:docMk/>
            <pc:sldMk cId="3631872735" sldId="257"/>
            <ac:spMk id="2" creationId="{7AF2FEB6-A437-D00F-E532-A4FCDD089088}"/>
          </ac:spMkLst>
        </pc:spChg>
        <pc:spChg chg="del">
          <ac:chgData name="Rajesh Kaireddy" userId="aac86a75-602a-4fc7-a966-330adfa3bf81" providerId="ADAL" clId="{315BA275-F211-4FE0-8491-0389F4EB3B60}" dt="2023-04-20T02:13:55.172" v="5140"/>
          <ac:spMkLst>
            <pc:docMk/>
            <pc:sldMk cId="3631872735" sldId="257"/>
            <ac:spMk id="3" creationId="{7F9BF09A-D2D0-883F-DE46-04D56FB4283D}"/>
          </ac:spMkLst>
        </pc:spChg>
        <pc:spChg chg="add del mod">
          <ac:chgData name="Rajesh Kaireddy" userId="aac86a75-602a-4fc7-a966-330adfa3bf81" providerId="ADAL" clId="{315BA275-F211-4FE0-8491-0389F4EB3B60}" dt="2023-04-20T02:13:55.172" v="5140"/>
          <ac:spMkLst>
            <pc:docMk/>
            <pc:sldMk cId="3631872735" sldId="257"/>
            <ac:spMk id="4" creationId="{2817A27C-4C9F-EB7B-ADAF-73EBBD247955}"/>
          </ac:spMkLst>
        </pc:spChg>
        <pc:spChg chg="add del mod ord">
          <ac:chgData name="Rajesh Kaireddy" userId="aac86a75-602a-4fc7-a966-330adfa3bf81" providerId="ADAL" clId="{315BA275-F211-4FE0-8491-0389F4EB3B60}" dt="2023-04-20T02:27:36.999" v="5340" actId="962"/>
          <ac:spMkLst>
            <pc:docMk/>
            <pc:sldMk cId="3631872735" sldId="257"/>
            <ac:spMk id="5" creationId="{F1E28B5B-BCF3-88E0-0890-AE80975692E0}"/>
          </ac:spMkLst>
        </pc:spChg>
        <pc:spChg chg="add del">
          <ac:chgData name="Rajesh Kaireddy" userId="aac86a75-602a-4fc7-a966-330adfa3bf81" providerId="ADAL" clId="{315BA275-F211-4FE0-8491-0389F4EB3B60}" dt="2023-04-20T02:27:27.091" v="5338" actId="26606"/>
          <ac:spMkLst>
            <pc:docMk/>
            <pc:sldMk cId="3631872735" sldId="257"/>
            <ac:spMk id="12" creationId="{79BB35BC-D5C2-4C8B-A22A-A71E6191913B}"/>
          </ac:spMkLst>
        </pc:spChg>
        <pc:spChg chg="add del">
          <ac:chgData name="Rajesh Kaireddy" userId="aac86a75-602a-4fc7-a966-330adfa3bf81" providerId="ADAL" clId="{315BA275-F211-4FE0-8491-0389F4EB3B60}" dt="2023-04-20T02:27:27.086" v="5337" actId="26606"/>
          <ac:spMkLst>
            <pc:docMk/>
            <pc:sldMk cId="3631872735" sldId="257"/>
            <ac:spMk id="17" creationId="{79BB35BC-D5C2-4C8B-A22A-A71E6191913B}"/>
          </ac:spMkLst>
        </pc:spChg>
        <pc:spChg chg="add">
          <ac:chgData name="Rajesh Kaireddy" userId="aac86a75-602a-4fc7-a966-330adfa3bf81" providerId="ADAL" clId="{315BA275-F211-4FE0-8491-0389F4EB3B60}" dt="2023-04-20T02:27:27.091" v="5338" actId="26606"/>
          <ac:spMkLst>
            <pc:docMk/>
            <pc:sldMk cId="3631872735" sldId="257"/>
            <ac:spMk id="19" creationId="{953EE71A-6488-4203-A7C4-77102FD0DCCA}"/>
          </ac:spMkLst>
        </pc:spChg>
        <pc:spChg chg="add">
          <ac:chgData name="Rajesh Kaireddy" userId="aac86a75-602a-4fc7-a966-330adfa3bf81" providerId="ADAL" clId="{315BA275-F211-4FE0-8491-0389F4EB3B60}" dt="2023-04-20T02:27:27.091" v="5338" actId="26606"/>
          <ac:spMkLst>
            <pc:docMk/>
            <pc:sldMk cId="3631872735" sldId="257"/>
            <ac:spMk id="20" creationId="{7B831B6F-405A-4B47-B9BB-5CA88F285844}"/>
          </ac:spMkLst>
        </pc:spChg>
        <pc:spChg chg="add del">
          <ac:chgData name="Rajesh Kaireddy" userId="aac86a75-602a-4fc7-a966-330adfa3bf81" providerId="ADAL" clId="{315BA275-F211-4FE0-8491-0389F4EB3B60}" dt="2023-04-20T02:24:17.859" v="5319" actId="26606"/>
          <ac:spMkLst>
            <pc:docMk/>
            <pc:sldMk cId="3631872735" sldId="257"/>
            <ac:spMk id="2057" creationId="{F821940F-7A1D-4ACC-85B4-A932898ABB37}"/>
          </ac:spMkLst>
        </pc:spChg>
        <pc:spChg chg="add del">
          <ac:chgData name="Rajesh Kaireddy" userId="aac86a75-602a-4fc7-a966-330adfa3bf81" providerId="ADAL" clId="{315BA275-F211-4FE0-8491-0389F4EB3B60}" dt="2023-04-20T02:24:17.859" v="5319" actId="26606"/>
          <ac:spMkLst>
            <pc:docMk/>
            <pc:sldMk cId="3631872735" sldId="257"/>
            <ac:spMk id="2059" creationId="{16674508-81D3-48CF-96BF-7FC60EAA572A}"/>
          </ac:spMkLst>
        </pc:spChg>
        <pc:spChg chg="add del">
          <ac:chgData name="Rajesh Kaireddy" userId="aac86a75-602a-4fc7-a966-330adfa3bf81" providerId="ADAL" clId="{315BA275-F211-4FE0-8491-0389F4EB3B60}" dt="2023-04-20T02:24:23.285" v="5321" actId="26606"/>
          <ac:spMkLst>
            <pc:docMk/>
            <pc:sldMk cId="3631872735" sldId="257"/>
            <ac:spMk id="2061" creationId="{131BAD53-4E89-4F62-BBB7-26359763ED39}"/>
          </ac:spMkLst>
        </pc:spChg>
        <pc:spChg chg="add del">
          <ac:chgData name="Rajesh Kaireddy" userId="aac86a75-602a-4fc7-a966-330adfa3bf81" providerId="ADAL" clId="{315BA275-F211-4FE0-8491-0389F4EB3B60}" dt="2023-04-20T02:24:23.285" v="5321" actId="26606"/>
          <ac:spMkLst>
            <pc:docMk/>
            <pc:sldMk cId="3631872735" sldId="257"/>
            <ac:spMk id="2062" creationId="{62756DA2-40EB-4C6F-B962-5822FFB54FB6}"/>
          </ac:spMkLst>
        </pc:spChg>
        <pc:spChg chg="add del">
          <ac:chgData name="Rajesh Kaireddy" userId="aac86a75-602a-4fc7-a966-330adfa3bf81" providerId="ADAL" clId="{315BA275-F211-4FE0-8491-0389F4EB3B60}" dt="2023-04-20T02:24:29.653" v="5323" actId="26606"/>
          <ac:spMkLst>
            <pc:docMk/>
            <pc:sldMk cId="3631872735" sldId="257"/>
            <ac:spMk id="2064" creationId="{2B97F24A-32CE-4C1C-A50D-3016B394DCFB}"/>
          </ac:spMkLst>
        </pc:spChg>
        <pc:spChg chg="add del">
          <ac:chgData name="Rajesh Kaireddy" userId="aac86a75-602a-4fc7-a966-330adfa3bf81" providerId="ADAL" clId="{315BA275-F211-4FE0-8491-0389F4EB3B60}" dt="2023-04-20T02:24:29.653" v="5323" actId="26606"/>
          <ac:spMkLst>
            <pc:docMk/>
            <pc:sldMk cId="3631872735" sldId="257"/>
            <ac:spMk id="2065" creationId="{CD8B4F24-440B-49E9-B85D-733523DC064B}"/>
          </ac:spMkLst>
        </pc:spChg>
        <pc:spChg chg="add del">
          <ac:chgData name="Rajesh Kaireddy" userId="aac86a75-602a-4fc7-a966-330adfa3bf81" providerId="ADAL" clId="{315BA275-F211-4FE0-8491-0389F4EB3B60}" dt="2023-04-20T02:24:38.577" v="5325" actId="26606"/>
          <ac:spMkLst>
            <pc:docMk/>
            <pc:sldMk cId="3631872735" sldId="257"/>
            <ac:spMk id="2067" creationId="{5AA03EDC-7067-4DFF-B672-541D016AAAB8}"/>
          </ac:spMkLst>
        </pc:spChg>
        <pc:spChg chg="add del">
          <ac:chgData name="Rajesh Kaireddy" userId="aac86a75-602a-4fc7-a966-330adfa3bf81" providerId="ADAL" clId="{315BA275-F211-4FE0-8491-0389F4EB3B60}" dt="2023-04-20T02:24:38.577" v="5325" actId="26606"/>
          <ac:spMkLst>
            <pc:docMk/>
            <pc:sldMk cId="3631872735" sldId="257"/>
            <ac:spMk id="2068" creationId="{0EBF3E39-B0BE-496A-8604-9007470FFA3A}"/>
          </ac:spMkLst>
        </pc:spChg>
        <pc:spChg chg="add del">
          <ac:chgData name="Rajesh Kaireddy" userId="aac86a75-602a-4fc7-a966-330adfa3bf81" providerId="ADAL" clId="{315BA275-F211-4FE0-8491-0389F4EB3B60}" dt="2023-04-20T02:24:48.372" v="5327" actId="26606"/>
          <ac:spMkLst>
            <pc:docMk/>
            <pc:sldMk cId="3631872735" sldId="257"/>
            <ac:spMk id="2070" creationId="{6897DEB4-4A88-4293-A935-9B25506C1530}"/>
          </ac:spMkLst>
        </pc:spChg>
        <pc:spChg chg="add del">
          <ac:chgData name="Rajesh Kaireddy" userId="aac86a75-602a-4fc7-a966-330adfa3bf81" providerId="ADAL" clId="{315BA275-F211-4FE0-8491-0389F4EB3B60}" dt="2023-04-20T02:24:48.372" v="5327" actId="26606"/>
          <ac:spMkLst>
            <pc:docMk/>
            <pc:sldMk cId="3631872735" sldId="257"/>
            <ac:spMk id="2071" creationId="{FBE42BC3-6707-4CBF-9386-048B994A4F19}"/>
          </ac:spMkLst>
        </pc:spChg>
        <pc:spChg chg="add del">
          <ac:chgData name="Rajesh Kaireddy" userId="aac86a75-602a-4fc7-a966-330adfa3bf81" providerId="ADAL" clId="{315BA275-F211-4FE0-8491-0389F4EB3B60}" dt="2023-04-20T02:26:45.821" v="5329" actId="26606"/>
          <ac:spMkLst>
            <pc:docMk/>
            <pc:sldMk cId="3631872735" sldId="257"/>
            <ac:spMk id="2073" creationId="{7B831B6F-405A-4B47-B9BB-5CA88F285844}"/>
          </ac:spMkLst>
        </pc:spChg>
        <pc:spChg chg="add del">
          <ac:chgData name="Rajesh Kaireddy" userId="aac86a75-602a-4fc7-a966-330adfa3bf81" providerId="ADAL" clId="{315BA275-F211-4FE0-8491-0389F4EB3B60}" dt="2023-04-20T02:26:45.821" v="5329" actId="26606"/>
          <ac:spMkLst>
            <pc:docMk/>
            <pc:sldMk cId="3631872735" sldId="257"/>
            <ac:spMk id="2074" creationId="{953EE71A-6488-4203-A7C4-77102FD0DCCA}"/>
          </ac:spMkLst>
        </pc:spChg>
        <pc:picChg chg="add mod">
          <ac:chgData name="Rajesh Kaireddy" userId="aac86a75-602a-4fc7-a966-330adfa3bf81" providerId="ADAL" clId="{315BA275-F211-4FE0-8491-0389F4EB3B60}" dt="2023-04-20T02:27:36.999" v="5339" actId="27614"/>
          <ac:picMkLst>
            <pc:docMk/>
            <pc:sldMk cId="3631872735" sldId="257"/>
            <ac:picMk id="7" creationId="{5FE73A3B-8689-86E3-54A6-7F57831A3D30}"/>
          </ac:picMkLst>
        </pc:picChg>
        <pc:picChg chg="add del mod">
          <ac:chgData name="Rajesh Kaireddy" userId="aac86a75-602a-4fc7-a966-330adfa3bf81" providerId="ADAL" clId="{315BA275-F211-4FE0-8491-0389F4EB3B60}" dt="2023-04-20T02:18:23.145" v="5151"/>
          <ac:picMkLst>
            <pc:docMk/>
            <pc:sldMk cId="3631872735" sldId="257"/>
            <ac:picMk id="2050" creationId="{5A31CA98-BBE6-7FF7-A39C-54E35A08F72C}"/>
          </ac:picMkLst>
        </pc:picChg>
        <pc:picChg chg="add del mod">
          <ac:chgData name="Rajesh Kaireddy" userId="aac86a75-602a-4fc7-a966-330adfa3bf81" providerId="ADAL" clId="{315BA275-F211-4FE0-8491-0389F4EB3B60}" dt="2023-04-20T02:26:52.834" v="5331" actId="478"/>
          <ac:picMkLst>
            <pc:docMk/>
            <pc:sldMk cId="3631872735" sldId="257"/>
            <ac:picMk id="2052" creationId="{947F7B50-78AF-6709-86A9-9F9A9E103A71}"/>
          </ac:picMkLst>
        </pc:picChg>
      </pc:sldChg>
      <pc:sldChg chg="addSp delSp modSp add del mod">
        <pc:chgData name="Rajesh Kaireddy" userId="aac86a75-602a-4fc7-a966-330adfa3bf81" providerId="ADAL" clId="{315BA275-F211-4FE0-8491-0389F4EB3B60}" dt="2023-04-20T02:12:19.603" v="5106" actId="47"/>
        <pc:sldMkLst>
          <pc:docMk/>
          <pc:sldMk cId="374730136" sldId="258"/>
        </pc:sldMkLst>
        <pc:spChg chg="mod">
          <ac:chgData name="Rajesh Kaireddy" userId="aac86a75-602a-4fc7-a966-330adfa3bf81" providerId="ADAL" clId="{315BA275-F211-4FE0-8491-0389F4EB3B60}" dt="2023-04-20T00:00:15.553" v="713" actId="26606"/>
          <ac:spMkLst>
            <pc:docMk/>
            <pc:sldMk cId="374730136" sldId="258"/>
            <ac:spMk id="2" creationId="{7AF2FEB6-A437-D00F-E532-A4FCDD089088}"/>
          </ac:spMkLst>
        </pc:spChg>
        <pc:spChg chg="mod">
          <ac:chgData name="Rajesh Kaireddy" userId="aac86a75-602a-4fc7-a966-330adfa3bf81" providerId="ADAL" clId="{315BA275-F211-4FE0-8491-0389F4EB3B60}" dt="2023-04-20T01:10:55.135" v="3167" actId="20577"/>
          <ac:spMkLst>
            <pc:docMk/>
            <pc:sldMk cId="374730136" sldId="258"/>
            <ac:spMk id="3" creationId="{7F9BF09A-D2D0-883F-DE46-04D56FB4283D}"/>
          </ac:spMkLst>
        </pc:spChg>
        <pc:spChg chg="add del">
          <ac:chgData name="Rajesh Kaireddy" userId="aac86a75-602a-4fc7-a966-330adfa3bf81" providerId="ADAL" clId="{315BA275-F211-4FE0-8491-0389F4EB3B60}" dt="2023-04-20T00:00:15.553" v="713" actId="26606"/>
          <ac:spMkLst>
            <pc:docMk/>
            <pc:sldMk cId="374730136" sldId="258"/>
            <ac:spMk id="9" creationId="{2C61293E-6EBE-43EF-A52C-9BEBFD7679D4}"/>
          </ac:spMkLst>
        </pc:spChg>
        <pc:spChg chg="add del">
          <ac:chgData name="Rajesh Kaireddy" userId="aac86a75-602a-4fc7-a966-330adfa3bf81" providerId="ADAL" clId="{315BA275-F211-4FE0-8491-0389F4EB3B60}" dt="2023-04-20T00:00:15.553" v="713" actId="26606"/>
          <ac:spMkLst>
            <pc:docMk/>
            <pc:sldMk cId="374730136" sldId="258"/>
            <ac:spMk id="11" creationId="{21540236-BFD5-4A9D-8840-4703E7F76825}"/>
          </ac:spMkLst>
        </pc:spChg>
        <pc:spChg chg="add del">
          <ac:chgData name="Rajesh Kaireddy" userId="aac86a75-602a-4fc7-a966-330adfa3bf81" providerId="ADAL" clId="{315BA275-F211-4FE0-8491-0389F4EB3B60}" dt="2023-04-19T23:59:53.219" v="704" actId="26606"/>
          <ac:spMkLst>
            <pc:docMk/>
            <pc:sldMk cId="374730136" sldId="258"/>
            <ac:spMk id="16" creationId="{B0B8DCBA-FEED-46EF-A140-35B904015B49}"/>
          </ac:spMkLst>
        </pc:spChg>
        <pc:spChg chg="add del">
          <ac:chgData name="Rajesh Kaireddy" userId="aac86a75-602a-4fc7-a966-330adfa3bf81" providerId="ADAL" clId="{315BA275-F211-4FE0-8491-0389F4EB3B60}" dt="2023-04-20T00:00:01.509" v="708" actId="26606"/>
          <ac:spMkLst>
            <pc:docMk/>
            <pc:sldMk cId="374730136" sldId="258"/>
            <ac:spMk id="20" creationId="{048EB4C9-ACAF-4CCA-BA6E-9314431923B2}"/>
          </ac:spMkLst>
        </pc:spChg>
        <pc:spChg chg="add del">
          <ac:chgData name="Rajesh Kaireddy" userId="aac86a75-602a-4fc7-a966-330adfa3bf81" providerId="ADAL" clId="{315BA275-F211-4FE0-8491-0389F4EB3B60}" dt="2023-04-19T23:59:55.019" v="706" actId="26606"/>
          <ac:spMkLst>
            <pc:docMk/>
            <pc:sldMk cId="374730136" sldId="258"/>
            <ac:spMk id="22" creationId="{E6995CE5-F890-4ABA-82A2-26507CE8D2A3}"/>
          </ac:spMkLst>
        </pc:spChg>
        <pc:spChg chg="add del">
          <ac:chgData name="Rajesh Kaireddy" userId="aac86a75-602a-4fc7-a966-330adfa3bf81" providerId="ADAL" clId="{315BA275-F211-4FE0-8491-0389F4EB3B60}" dt="2023-04-19T23:59:53.219" v="704" actId="26606"/>
          <ac:spMkLst>
            <pc:docMk/>
            <pc:sldMk cId="374730136" sldId="258"/>
            <ac:spMk id="23" creationId="{D5B0017B-2ECA-49AF-B397-DC140825DF8D}"/>
          </ac:spMkLst>
        </pc:spChg>
        <pc:spChg chg="add del">
          <ac:chgData name="Rajesh Kaireddy" userId="aac86a75-602a-4fc7-a966-330adfa3bf81" providerId="ADAL" clId="{315BA275-F211-4FE0-8491-0389F4EB3B60}" dt="2023-04-19T23:59:55.019" v="706" actId="26606"/>
          <ac:spMkLst>
            <pc:docMk/>
            <pc:sldMk cId="374730136" sldId="258"/>
            <ac:spMk id="27" creationId="{117AB3D3-3C9C-4DED-809A-78734805B895}"/>
          </ac:spMkLst>
        </pc:spChg>
        <pc:spChg chg="add del">
          <ac:chgData name="Rajesh Kaireddy" userId="aac86a75-602a-4fc7-a966-330adfa3bf81" providerId="ADAL" clId="{315BA275-F211-4FE0-8491-0389F4EB3B60}" dt="2023-04-19T23:59:55.019" v="706" actId="26606"/>
          <ac:spMkLst>
            <pc:docMk/>
            <pc:sldMk cId="374730136" sldId="258"/>
            <ac:spMk id="28" creationId="{3A9A4357-BD1D-4622-A4FE-766E6AB8DE84}"/>
          </ac:spMkLst>
        </pc:spChg>
        <pc:spChg chg="add del">
          <ac:chgData name="Rajesh Kaireddy" userId="aac86a75-602a-4fc7-a966-330adfa3bf81" providerId="ADAL" clId="{315BA275-F211-4FE0-8491-0389F4EB3B60}" dt="2023-04-19T23:59:55.019" v="706" actId="26606"/>
          <ac:spMkLst>
            <pc:docMk/>
            <pc:sldMk cId="374730136" sldId="258"/>
            <ac:spMk id="29" creationId="{E659831F-0D9A-4C63-9EBB-8435B85A440F}"/>
          </ac:spMkLst>
        </pc:spChg>
        <pc:spChg chg="add del">
          <ac:chgData name="Rajesh Kaireddy" userId="aac86a75-602a-4fc7-a966-330adfa3bf81" providerId="ADAL" clId="{315BA275-F211-4FE0-8491-0389F4EB3B60}" dt="2023-04-20T00:00:01.509" v="708" actId="26606"/>
          <ac:spMkLst>
            <pc:docMk/>
            <pc:sldMk cId="374730136" sldId="258"/>
            <ac:spMk id="31" creationId="{13EFA6C3-82DC-4131-9929-2523E6FD0B81}"/>
          </ac:spMkLst>
        </pc:spChg>
        <pc:spChg chg="add del">
          <ac:chgData name="Rajesh Kaireddy" userId="aac86a75-602a-4fc7-a966-330adfa3bf81" providerId="ADAL" clId="{315BA275-F211-4FE0-8491-0389F4EB3B60}" dt="2023-04-20T00:00:01.509" v="708" actId="26606"/>
          <ac:spMkLst>
            <pc:docMk/>
            <pc:sldMk cId="374730136" sldId="258"/>
            <ac:spMk id="32" creationId="{AEC9469E-14CA-4358-BABC-CBF836A6142D}"/>
          </ac:spMkLst>
        </pc:spChg>
        <pc:spChg chg="add del">
          <ac:chgData name="Rajesh Kaireddy" userId="aac86a75-602a-4fc7-a966-330adfa3bf81" providerId="ADAL" clId="{315BA275-F211-4FE0-8491-0389F4EB3B60}" dt="2023-04-20T00:00:03.959" v="710" actId="26606"/>
          <ac:spMkLst>
            <pc:docMk/>
            <pc:sldMk cId="374730136" sldId="258"/>
            <ac:spMk id="34" creationId="{F821940F-7A1D-4ACC-85B4-A932898ABB37}"/>
          </ac:spMkLst>
        </pc:spChg>
        <pc:spChg chg="add del">
          <ac:chgData name="Rajesh Kaireddy" userId="aac86a75-602a-4fc7-a966-330adfa3bf81" providerId="ADAL" clId="{315BA275-F211-4FE0-8491-0389F4EB3B60}" dt="2023-04-20T00:00:03.959" v="710" actId="26606"/>
          <ac:spMkLst>
            <pc:docMk/>
            <pc:sldMk cId="374730136" sldId="258"/>
            <ac:spMk id="35" creationId="{16674508-81D3-48CF-96BF-7FC60EAA572A}"/>
          </ac:spMkLst>
        </pc:spChg>
        <pc:spChg chg="add del">
          <ac:chgData name="Rajesh Kaireddy" userId="aac86a75-602a-4fc7-a966-330adfa3bf81" providerId="ADAL" clId="{315BA275-F211-4FE0-8491-0389F4EB3B60}" dt="2023-04-20T00:00:15.549" v="712" actId="26606"/>
          <ac:spMkLst>
            <pc:docMk/>
            <pc:sldMk cId="374730136" sldId="258"/>
            <ac:spMk id="37" creationId="{7FF47CB7-972F-479F-A36D-9E72D26EC8DA}"/>
          </ac:spMkLst>
        </pc:spChg>
        <pc:spChg chg="add del">
          <ac:chgData name="Rajesh Kaireddy" userId="aac86a75-602a-4fc7-a966-330adfa3bf81" providerId="ADAL" clId="{315BA275-F211-4FE0-8491-0389F4EB3B60}" dt="2023-04-20T00:00:15.549" v="712" actId="26606"/>
          <ac:spMkLst>
            <pc:docMk/>
            <pc:sldMk cId="374730136" sldId="258"/>
            <ac:spMk id="38" creationId="{0D153B68-5844-490D-8E67-F616D6D721CA}"/>
          </ac:spMkLst>
        </pc:spChg>
        <pc:spChg chg="add del">
          <ac:chgData name="Rajesh Kaireddy" userId="aac86a75-602a-4fc7-a966-330adfa3bf81" providerId="ADAL" clId="{315BA275-F211-4FE0-8491-0389F4EB3B60}" dt="2023-04-20T00:00:15.549" v="712" actId="26606"/>
          <ac:spMkLst>
            <pc:docMk/>
            <pc:sldMk cId="374730136" sldId="258"/>
            <ac:spMk id="39" creationId="{9A0D773F-7A7D-4DBB-9DEA-86BB8B8F4BC8}"/>
          </ac:spMkLst>
        </pc:spChg>
        <pc:spChg chg="add">
          <ac:chgData name="Rajesh Kaireddy" userId="aac86a75-602a-4fc7-a966-330adfa3bf81" providerId="ADAL" clId="{315BA275-F211-4FE0-8491-0389F4EB3B60}" dt="2023-04-20T00:00:15.553" v="713" actId="26606"/>
          <ac:spMkLst>
            <pc:docMk/>
            <pc:sldMk cId="374730136" sldId="258"/>
            <ac:spMk id="41" creationId="{3EEB8ED6-9142-4A11-B029-18DDE98C4952}"/>
          </ac:spMkLst>
        </pc:spChg>
        <pc:grpChg chg="add del">
          <ac:chgData name="Rajesh Kaireddy" userId="aac86a75-602a-4fc7-a966-330adfa3bf81" providerId="ADAL" clId="{315BA275-F211-4FE0-8491-0389F4EB3B60}" dt="2023-04-19T23:59:53.219" v="704" actId="26606"/>
          <ac:grpSpMkLst>
            <pc:docMk/>
            <pc:sldMk cId="374730136" sldId="258"/>
            <ac:grpSpMk id="18" creationId="{AE1C45F0-260A-458C-96ED-C1F6D2151219}"/>
          </ac:grpSpMkLst>
        </pc:grpChg>
        <pc:picChg chg="mod ord">
          <ac:chgData name="Rajesh Kaireddy" userId="aac86a75-602a-4fc7-a966-330adfa3bf81" providerId="ADAL" clId="{315BA275-F211-4FE0-8491-0389F4EB3B60}" dt="2023-04-20T00:06:27.036" v="714" actId="14100"/>
          <ac:picMkLst>
            <pc:docMk/>
            <pc:sldMk cId="374730136" sldId="258"/>
            <ac:picMk id="5" creationId="{1C5503C9-A871-6344-8DFE-8343C0907C60}"/>
          </ac:picMkLst>
        </pc:picChg>
        <pc:cxnChg chg="add del">
          <ac:chgData name="Rajesh Kaireddy" userId="aac86a75-602a-4fc7-a966-330adfa3bf81" providerId="ADAL" clId="{315BA275-F211-4FE0-8491-0389F4EB3B60}" dt="2023-04-19T23:59:53.219" v="704" actId="26606"/>
          <ac:cxnSpMkLst>
            <pc:docMk/>
            <pc:sldMk cId="374730136" sldId="258"/>
            <ac:cxnSpMk id="25" creationId="{6CF1BAF6-AD41-4082-B212-8A1F9A2E8779}"/>
          </ac:cxnSpMkLst>
        </pc:cxnChg>
      </pc:sldChg>
      <pc:sldChg chg="addSp delSp modSp mod">
        <pc:chgData name="Rajesh Kaireddy" userId="aac86a75-602a-4fc7-a966-330adfa3bf81" providerId="ADAL" clId="{315BA275-F211-4FE0-8491-0389F4EB3B60}" dt="2023-04-19T21:30:51.974" v="93" actId="26606"/>
        <pc:sldMkLst>
          <pc:docMk/>
          <pc:sldMk cId="3433146659" sldId="261"/>
        </pc:sldMkLst>
        <pc:spChg chg="mod">
          <ac:chgData name="Rajesh Kaireddy" userId="aac86a75-602a-4fc7-a966-330adfa3bf81" providerId="ADAL" clId="{315BA275-F211-4FE0-8491-0389F4EB3B60}" dt="2023-04-19T21:30:51.974" v="93" actId="26606"/>
          <ac:spMkLst>
            <pc:docMk/>
            <pc:sldMk cId="3433146659" sldId="261"/>
            <ac:spMk id="2" creationId="{7AF2FEB6-A437-D00F-E532-A4FCDD089088}"/>
          </ac:spMkLst>
        </pc:spChg>
        <pc:spChg chg="mod ord">
          <ac:chgData name="Rajesh Kaireddy" userId="aac86a75-602a-4fc7-a966-330adfa3bf81" providerId="ADAL" clId="{315BA275-F211-4FE0-8491-0389F4EB3B60}" dt="2023-04-19T21:30:51.974" v="93" actId="26606"/>
          <ac:spMkLst>
            <pc:docMk/>
            <pc:sldMk cId="3433146659" sldId="261"/>
            <ac:spMk id="9" creationId="{0B57DB6C-8CBB-7290-322E-6A80A560B391}"/>
          </ac:spMkLst>
        </pc:spChg>
        <pc:spChg chg="add del">
          <ac:chgData name="Rajesh Kaireddy" userId="aac86a75-602a-4fc7-a966-330adfa3bf81" providerId="ADAL" clId="{315BA275-F211-4FE0-8491-0389F4EB3B60}" dt="2023-04-19T21:30:51.974" v="93" actId="26606"/>
          <ac:spMkLst>
            <pc:docMk/>
            <pc:sldMk cId="3433146659" sldId="261"/>
            <ac:spMk id="12" creationId="{0B9EE3F3-89B7-43C3-8651-C4C96830993D}"/>
          </ac:spMkLst>
        </pc:spChg>
        <pc:spChg chg="add del">
          <ac:chgData name="Rajesh Kaireddy" userId="aac86a75-602a-4fc7-a966-330adfa3bf81" providerId="ADAL" clId="{315BA275-F211-4FE0-8491-0389F4EB3B60}" dt="2023-04-19T21:30:51.974" v="93" actId="26606"/>
          <ac:spMkLst>
            <pc:docMk/>
            <pc:sldMk cId="3433146659" sldId="261"/>
            <ac:spMk id="14" creationId="{33AE4636-AEEC-45D6-84D4-7AC2DA48ECF8}"/>
          </ac:spMkLst>
        </pc:spChg>
        <pc:spChg chg="add del">
          <ac:chgData name="Rajesh Kaireddy" userId="aac86a75-602a-4fc7-a966-330adfa3bf81" providerId="ADAL" clId="{315BA275-F211-4FE0-8491-0389F4EB3B60}" dt="2023-04-19T21:30:51.974" v="93" actId="26606"/>
          <ac:spMkLst>
            <pc:docMk/>
            <pc:sldMk cId="3433146659" sldId="261"/>
            <ac:spMk id="16" creationId="{8D9CE0F4-2EB2-4F1F-8AAC-DB3571D9FE10}"/>
          </ac:spMkLst>
        </pc:spChg>
        <pc:spChg chg="add del">
          <ac:chgData name="Rajesh Kaireddy" userId="aac86a75-602a-4fc7-a966-330adfa3bf81" providerId="ADAL" clId="{315BA275-F211-4FE0-8491-0389F4EB3B60}" dt="2023-04-19T21:28:52.704" v="18" actId="26606"/>
          <ac:spMkLst>
            <pc:docMk/>
            <pc:sldMk cId="3433146659" sldId="261"/>
            <ac:spMk id="18" creationId="{8B3A2D1A-45FC-4F95-B150-1C13EF2F6D09}"/>
          </ac:spMkLst>
        </pc:spChg>
        <pc:spChg chg="add del">
          <ac:chgData name="Rajesh Kaireddy" userId="aac86a75-602a-4fc7-a966-330adfa3bf81" providerId="ADAL" clId="{315BA275-F211-4FE0-8491-0389F4EB3B60}" dt="2023-04-19T21:28:52.704" v="18" actId="26606"/>
          <ac:spMkLst>
            <pc:docMk/>
            <pc:sldMk cId="3433146659" sldId="261"/>
            <ac:spMk id="19" creationId="{F3768FD5-DD7A-43C7-8DEA-1F5DB3CB5B95}"/>
          </ac:spMkLst>
        </pc:spChg>
        <pc:spChg chg="add del">
          <ac:chgData name="Rajesh Kaireddy" userId="aac86a75-602a-4fc7-a966-330adfa3bf81" providerId="ADAL" clId="{315BA275-F211-4FE0-8491-0389F4EB3B60}" dt="2023-04-19T21:29:11.137" v="24" actId="26606"/>
          <ac:spMkLst>
            <pc:docMk/>
            <pc:sldMk cId="3433146659" sldId="261"/>
            <ac:spMk id="20" creationId="{1E020063-2385-44AC-BD67-258E1F0B9FCE}"/>
          </ac:spMkLst>
        </pc:spChg>
        <pc:spChg chg="add del">
          <ac:chgData name="Rajesh Kaireddy" userId="aac86a75-602a-4fc7-a966-330adfa3bf81" providerId="ADAL" clId="{315BA275-F211-4FE0-8491-0389F4EB3B60}" dt="2023-04-19T21:28:41.172" v="8" actId="26606"/>
          <ac:spMkLst>
            <pc:docMk/>
            <pc:sldMk cId="3433146659" sldId="261"/>
            <ac:spMk id="21" creationId="{32AEEBC8-9D30-42EF-95F2-386C2653FBF0}"/>
          </ac:spMkLst>
        </pc:spChg>
        <pc:spChg chg="add del">
          <ac:chgData name="Rajesh Kaireddy" userId="aac86a75-602a-4fc7-a966-330adfa3bf81" providerId="ADAL" clId="{315BA275-F211-4FE0-8491-0389F4EB3B60}" dt="2023-04-19T21:28:56.295" v="20" actId="26606"/>
          <ac:spMkLst>
            <pc:docMk/>
            <pc:sldMk cId="3433146659" sldId="261"/>
            <ac:spMk id="22" creationId="{3756B343-807D-456E-AA26-80E96B75D13B}"/>
          </ac:spMkLst>
        </pc:spChg>
        <pc:spChg chg="add del">
          <ac:chgData name="Rajesh Kaireddy" userId="aac86a75-602a-4fc7-a966-330adfa3bf81" providerId="ADAL" clId="{315BA275-F211-4FE0-8491-0389F4EB3B60}" dt="2023-04-19T21:28:41.172" v="8" actId="26606"/>
          <ac:spMkLst>
            <pc:docMk/>
            <pc:sldMk cId="3433146659" sldId="261"/>
            <ac:spMk id="23" creationId="{2E92FA66-67D7-4CB4-94D3-E643A9AD4757}"/>
          </ac:spMkLst>
        </pc:spChg>
        <pc:spChg chg="add del">
          <ac:chgData name="Rajesh Kaireddy" userId="aac86a75-602a-4fc7-a966-330adfa3bf81" providerId="ADAL" clId="{315BA275-F211-4FE0-8491-0389F4EB3B60}" dt="2023-04-19T21:28:56.295" v="20" actId="26606"/>
          <ac:spMkLst>
            <pc:docMk/>
            <pc:sldMk cId="3433146659" sldId="261"/>
            <ac:spMk id="24" creationId="{08980754-6F4B-43C9-B9BE-127B6BED6586}"/>
          </ac:spMkLst>
        </pc:spChg>
        <pc:spChg chg="add del">
          <ac:chgData name="Rajesh Kaireddy" userId="aac86a75-602a-4fc7-a966-330adfa3bf81" providerId="ADAL" clId="{315BA275-F211-4FE0-8491-0389F4EB3B60}" dt="2023-04-19T21:28:44.285" v="10" actId="26606"/>
          <ac:spMkLst>
            <pc:docMk/>
            <pc:sldMk cId="3433146659" sldId="261"/>
            <ac:spMk id="25" creationId="{7B831B6F-405A-4B47-B9BB-5CA88F285844}"/>
          </ac:spMkLst>
        </pc:spChg>
        <pc:spChg chg="add del">
          <ac:chgData name="Rajesh Kaireddy" userId="aac86a75-602a-4fc7-a966-330adfa3bf81" providerId="ADAL" clId="{315BA275-F211-4FE0-8491-0389F4EB3B60}" dt="2023-04-19T21:28:44.285" v="10" actId="26606"/>
          <ac:spMkLst>
            <pc:docMk/>
            <pc:sldMk cId="3433146659" sldId="261"/>
            <ac:spMk id="26" creationId="{953EE71A-6488-4203-A7C4-77102FD0DCCA}"/>
          </ac:spMkLst>
        </pc:spChg>
        <pc:spChg chg="add del">
          <ac:chgData name="Rajesh Kaireddy" userId="aac86a75-602a-4fc7-a966-330adfa3bf81" providerId="ADAL" clId="{315BA275-F211-4FE0-8491-0389F4EB3B60}" dt="2023-04-19T21:28:56.295" v="20" actId="26606"/>
          <ac:spMkLst>
            <pc:docMk/>
            <pc:sldMk cId="3433146659" sldId="261"/>
            <ac:spMk id="27" creationId="{169CC832-2974-4E8D-90ED-3E2941BA7336}"/>
          </ac:spMkLst>
        </pc:spChg>
        <pc:spChg chg="add del">
          <ac:chgData name="Rajesh Kaireddy" userId="aac86a75-602a-4fc7-a966-330adfa3bf81" providerId="ADAL" clId="{315BA275-F211-4FE0-8491-0389F4EB3B60}" dt="2023-04-19T21:28:48.003" v="12" actId="26606"/>
          <ac:spMkLst>
            <pc:docMk/>
            <pc:sldMk cId="3433146659" sldId="261"/>
            <ac:spMk id="28" creationId="{2B97F24A-32CE-4C1C-A50D-3016B394DCFB}"/>
          </ac:spMkLst>
        </pc:spChg>
        <pc:spChg chg="add del">
          <ac:chgData name="Rajesh Kaireddy" userId="aac86a75-602a-4fc7-a966-330adfa3bf81" providerId="ADAL" clId="{315BA275-F211-4FE0-8491-0389F4EB3B60}" dt="2023-04-19T21:28:48.003" v="12" actId="26606"/>
          <ac:spMkLst>
            <pc:docMk/>
            <pc:sldMk cId="3433146659" sldId="261"/>
            <ac:spMk id="29" creationId="{CD8B4F24-440B-49E9-B85D-733523DC064B}"/>
          </ac:spMkLst>
        </pc:spChg>
        <pc:spChg chg="add del">
          <ac:chgData name="Rajesh Kaireddy" userId="aac86a75-602a-4fc7-a966-330adfa3bf81" providerId="ADAL" clId="{315BA275-F211-4FE0-8491-0389F4EB3B60}" dt="2023-04-19T21:28:56.295" v="20" actId="26606"/>
          <ac:spMkLst>
            <pc:docMk/>
            <pc:sldMk cId="3433146659" sldId="261"/>
            <ac:spMk id="30" creationId="{2C1BBA94-3F40-40AA-8BB9-E69E25E537C1}"/>
          </ac:spMkLst>
        </pc:spChg>
        <pc:spChg chg="add del">
          <ac:chgData name="Rajesh Kaireddy" userId="aac86a75-602a-4fc7-a966-330adfa3bf81" providerId="ADAL" clId="{315BA275-F211-4FE0-8491-0389F4EB3B60}" dt="2023-04-19T21:28:50.044" v="14" actId="26606"/>
          <ac:spMkLst>
            <pc:docMk/>
            <pc:sldMk cId="3433146659" sldId="261"/>
            <ac:spMk id="31" creationId="{7B831B6F-405A-4B47-B9BB-5CA88F285844}"/>
          </ac:spMkLst>
        </pc:spChg>
        <pc:spChg chg="add del">
          <ac:chgData name="Rajesh Kaireddy" userId="aac86a75-602a-4fc7-a966-330adfa3bf81" providerId="ADAL" clId="{315BA275-F211-4FE0-8491-0389F4EB3B60}" dt="2023-04-19T21:28:50.044" v="14" actId="26606"/>
          <ac:spMkLst>
            <pc:docMk/>
            <pc:sldMk cId="3433146659" sldId="261"/>
            <ac:spMk id="32" creationId="{15109354-9C5D-4F8C-B0E6-D1043C7BF20A}"/>
          </ac:spMkLst>
        </pc:spChg>
        <pc:spChg chg="add del">
          <ac:chgData name="Rajesh Kaireddy" userId="aac86a75-602a-4fc7-a966-330adfa3bf81" providerId="ADAL" clId="{315BA275-F211-4FE0-8491-0389F4EB3B60}" dt="2023-04-19T21:28:50.044" v="14" actId="26606"/>
          <ac:spMkLst>
            <pc:docMk/>
            <pc:sldMk cId="3433146659" sldId="261"/>
            <ac:spMk id="33" creationId="{49B530FE-A87D-41A0-A920-ADC6539EAA44}"/>
          </ac:spMkLst>
        </pc:spChg>
        <pc:spChg chg="add del">
          <ac:chgData name="Rajesh Kaireddy" userId="aac86a75-602a-4fc7-a966-330adfa3bf81" providerId="ADAL" clId="{315BA275-F211-4FE0-8491-0389F4EB3B60}" dt="2023-04-19T21:28:56.295" v="20" actId="26606"/>
          <ac:spMkLst>
            <pc:docMk/>
            <pc:sldMk cId="3433146659" sldId="261"/>
            <ac:spMk id="34" creationId="{55222F96-971A-4F90-B841-6BAB416C7AC1}"/>
          </ac:spMkLst>
        </pc:spChg>
        <pc:spChg chg="add del">
          <ac:chgData name="Rajesh Kaireddy" userId="aac86a75-602a-4fc7-a966-330adfa3bf81" providerId="ADAL" clId="{315BA275-F211-4FE0-8491-0389F4EB3B60}" dt="2023-04-19T21:30:07.229" v="68" actId="26606"/>
          <ac:spMkLst>
            <pc:docMk/>
            <pc:sldMk cId="3433146659" sldId="261"/>
            <ac:spMk id="35" creationId="{8B3A2D1A-45FC-4F95-B150-1C13EF2F6D09}"/>
          </ac:spMkLst>
        </pc:spChg>
        <pc:spChg chg="add del">
          <ac:chgData name="Rajesh Kaireddy" userId="aac86a75-602a-4fc7-a966-330adfa3bf81" providerId="ADAL" clId="{315BA275-F211-4FE0-8491-0389F4EB3B60}" dt="2023-04-19T21:29:11.137" v="24" actId="26606"/>
          <ac:spMkLst>
            <pc:docMk/>
            <pc:sldMk cId="3433146659" sldId="261"/>
            <ac:spMk id="36" creationId="{7E014A0B-5338-4077-AFE9-A90D04D4492B}"/>
          </ac:spMkLst>
        </pc:spChg>
        <pc:spChg chg="add del">
          <ac:chgData name="Rajesh Kaireddy" userId="aac86a75-602a-4fc7-a966-330adfa3bf81" providerId="ADAL" clId="{315BA275-F211-4FE0-8491-0389F4EB3B60}" dt="2023-04-19T21:30:07.229" v="68" actId="26606"/>
          <ac:spMkLst>
            <pc:docMk/>
            <pc:sldMk cId="3433146659" sldId="261"/>
            <ac:spMk id="38" creationId="{F3768FD5-DD7A-43C7-8DEA-1F5DB3CB5B95}"/>
          </ac:spMkLst>
        </pc:spChg>
        <pc:spChg chg="add del">
          <ac:chgData name="Rajesh Kaireddy" userId="aac86a75-602a-4fc7-a966-330adfa3bf81" providerId="ADAL" clId="{315BA275-F211-4FE0-8491-0389F4EB3B60}" dt="2023-04-19T21:30:15.012" v="74" actId="26606"/>
          <ac:spMkLst>
            <pc:docMk/>
            <pc:sldMk cId="3433146659" sldId="261"/>
            <ac:spMk id="39" creationId="{1E020063-2385-44AC-BD67-258E1F0B9FCE}"/>
          </ac:spMkLst>
        </pc:spChg>
        <pc:spChg chg="add del">
          <ac:chgData name="Rajesh Kaireddy" userId="aac86a75-602a-4fc7-a966-330adfa3bf81" providerId="ADAL" clId="{315BA275-F211-4FE0-8491-0389F4EB3B60}" dt="2023-04-19T21:30:09.038" v="70" actId="26606"/>
          <ac:spMkLst>
            <pc:docMk/>
            <pc:sldMk cId="3433146659" sldId="261"/>
            <ac:spMk id="40" creationId="{3756B343-807D-456E-AA26-80E96B75D13B}"/>
          </ac:spMkLst>
        </pc:spChg>
        <pc:spChg chg="add del">
          <ac:chgData name="Rajesh Kaireddy" userId="aac86a75-602a-4fc7-a966-330adfa3bf81" providerId="ADAL" clId="{315BA275-F211-4FE0-8491-0389F4EB3B60}" dt="2023-04-19T21:30:09.038" v="70" actId="26606"/>
          <ac:spMkLst>
            <pc:docMk/>
            <pc:sldMk cId="3433146659" sldId="261"/>
            <ac:spMk id="41" creationId="{08980754-6F4B-43C9-B9BE-127B6BED6586}"/>
          </ac:spMkLst>
        </pc:spChg>
        <pc:spChg chg="add del">
          <ac:chgData name="Rajesh Kaireddy" userId="aac86a75-602a-4fc7-a966-330adfa3bf81" providerId="ADAL" clId="{315BA275-F211-4FE0-8491-0389F4EB3B60}" dt="2023-04-19T21:30:09.038" v="70" actId="26606"/>
          <ac:spMkLst>
            <pc:docMk/>
            <pc:sldMk cId="3433146659" sldId="261"/>
            <ac:spMk id="43" creationId="{2C1BBA94-3F40-40AA-8BB9-E69E25E537C1}"/>
          </ac:spMkLst>
        </pc:spChg>
        <pc:spChg chg="add del">
          <ac:chgData name="Rajesh Kaireddy" userId="aac86a75-602a-4fc7-a966-330adfa3bf81" providerId="ADAL" clId="{315BA275-F211-4FE0-8491-0389F4EB3B60}" dt="2023-04-19T21:30:09.038" v="70" actId="26606"/>
          <ac:spMkLst>
            <pc:docMk/>
            <pc:sldMk cId="3433146659" sldId="261"/>
            <ac:spMk id="44" creationId="{169CC832-2974-4E8D-90ED-3E2941BA7336}"/>
          </ac:spMkLst>
        </pc:spChg>
        <pc:spChg chg="add del">
          <ac:chgData name="Rajesh Kaireddy" userId="aac86a75-602a-4fc7-a966-330adfa3bf81" providerId="ADAL" clId="{315BA275-F211-4FE0-8491-0389F4EB3B60}" dt="2023-04-19T21:30:09.038" v="70" actId="26606"/>
          <ac:spMkLst>
            <pc:docMk/>
            <pc:sldMk cId="3433146659" sldId="261"/>
            <ac:spMk id="45" creationId="{55222F96-971A-4F90-B841-6BAB416C7AC1}"/>
          </ac:spMkLst>
        </pc:spChg>
        <pc:spChg chg="add del">
          <ac:chgData name="Rajesh Kaireddy" userId="aac86a75-602a-4fc7-a966-330adfa3bf81" providerId="ADAL" clId="{315BA275-F211-4FE0-8491-0389F4EB3B60}" dt="2023-04-19T21:30:15.012" v="74" actId="26606"/>
          <ac:spMkLst>
            <pc:docMk/>
            <pc:sldMk cId="3433146659" sldId="261"/>
            <ac:spMk id="46" creationId="{7E014A0B-5338-4077-AFE9-A90D04D4492B}"/>
          </ac:spMkLst>
        </pc:spChg>
        <pc:spChg chg="add del">
          <ac:chgData name="Rajesh Kaireddy" userId="aac86a75-602a-4fc7-a966-330adfa3bf81" providerId="ADAL" clId="{315BA275-F211-4FE0-8491-0389F4EB3B60}" dt="2023-04-19T21:29:11.770" v="26" actId="26606"/>
          <ac:spMkLst>
            <pc:docMk/>
            <pc:sldMk cId="3433146659" sldId="261"/>
            <ac:spMk id="47" creationId="{66E48AFA-8884-4F68-A44F-D2C1E8609C5A}"/>
          </ac:spMkLst>
        </pc:spChg>
        <pc:spChg chg="add del">
          <ac:chgData name="Rajesh Kaireddy" userId="aac86a75-602a-4fc7-a966-330adfa3bf81" providerId="ADAL" clId="{315BA275-F211-4FE0-8491-0389F4EB3B60}" dt="2023-04-19T21:29:11.770" v="26" actId="26606"/>
          <ac:spMkLst>
            <pc:docMk/>
            <pc:sldMk cId="3433146659" sldId="261"/>
            <ac:spMk id="48" creationId="{969D19A6-08CB-498C-93EC-3FFB021FC68A}"/>
          </ac:spMkLst>
        </pc:spChg>
        <pc:spChg chg="add del">
          <ac:chgData name="Rajesh Kaireddy" userId="aac86a75-602a-4fc7-a966-330adfa3bf81" providerId="ADAL" clId="{315BA275-F211-4FE0-8491-0389F4EB3B60}" dt="2023-04-19T21:29:16.900" v="28" actId="26606"/>
          <ac:spMkLst>
            <pc:docMk/>
            <pc:sldMk cId="3433146659" sldId="261"/>
            <ac:spMk id="50" creationId="{700E0F77-E936-4985-B7B1-B9823486AC33}"/>
          </ac:spMkLst>
        </pc:spChg>
        <pc:spChg chg="add del">
          <ac:chgData name="Rajesh Kaireddy" userId="aac86a75-602a-4fc7-a966-330adfa3bf81" providerId="ADAL" clId="{315BA275-F211-4FE0-8491-0389F4EB3B60}" dt="2023-04-19T21:29:16.900" v="28" actId="26606"/>
          <ac:spMkLst>
            <pc:docMk/>
            <pc:sldMk cId="3433146659" sldId="261"/>
            <ac:spMk id="51" creationId="{95C8260E-968F-44E8-A823-ABB431311926}"/>
          </ac:spMkLst>
        </pc:spChg>
        <pc:spChg chg="add del">
          <ac:chgData name="Rajesh Kaireddy" userId="aac86a75-602a-4fc7-a966-330adfa3bf81" providerId="ADAL" clId="{315BA275-F211-4FE0-8491-0389F4EB3B60}" dt="2023-04-19T21:29:16.900" v="28" actId="26606"/>
          <ac:spMkLst>
            <pc:docMk/>
            <pc:sldMk cId="3433146659" sldId="261"/>
            <ac:spMk id="52" creationId="{2C1BBA94-3F40-40AA-8BB9-E69E25E537C1}"/>
          </ac:spMkLst>
        </pc:spChg>
        <pc:spChg chg="add del">
          <ac:chgData name="Rajesh Kaireddy" userId="aac86a75-602a-4fc7-a966-330adfa3bf81" providerId="ADAL" clId="{315BA275-F211-4FE0-8491-0389F4EB3B60}" dt="2023-04-19T21:29:16.900" v="28" actId="26606"/>
          <ac:spMkLst>
            <pc:docMk/>
            <pc:sldMk cId="3433146659" sldId="261"/>
            <ac:spMk id="53" creationId="{FE43805F-24A6-46A4-B19B-54F28347355C}"/>
          </ac:spMkLst>
        </pc:spChg>
        <pc:spChg chg="add del">
          <ac:chgData name="Rajesh Kaireddy" userId="aac86a75-602a-4fc7-a966-330adfa3bf81" providerId="ADAL" clId="{315BA275-F211-4FE0-8491-0389F4EB3B60}" dt="2023-04-19T21:29:18.545" v="30" actId="26606"/>
          <ac:spMkLst>
            <pc:docMk/>
            <pc:sldMk cId="3433146659" sldId="261"/>
            <ac:spMk id="55" creationId="{32AEEBC8-9D30-42EF-95F2-386C2653FBF0}"/>
          </ac:spMkLst>
        </pc:spChg>
        <pc:spChg chg="add del">
          <ac:chgData name="Rajesh Kaireddy" userId="aac86a75-602a-4fc7-a966-330adfa3bf81" providerId="ADAL" clId="{315BA275-F211-4FE0-8491-0389F4EB3B60}" dt="2023-04-19T21:29:18.545" v="30" actId="26606"/>
          <ac:spMkLst>
            <pc:docMk/>
            <pc:sldMk cId="3433146659" sldId="261"/>
            <ac:spMk id="56" creationId="{3529E97A-97C3-40EA-8A04-5C02398D568F}"/>
          </ac:spMkLst>
        </pc:spChg>
        <pc:spChg chg="add del">
          <ac:chgData name="Rajesh Kaireddy" userId="aac86a75-602a-4fc7-a966-330adfa3bf81" providerId="ADAL" clId="{315BA275-F211-4FE0-8491-0389F4EB3B60}" dt="2023-04-19T21:29:18.545" v="30" actId="26606"/>
          <ac:spMkLst>
            <pc:docMk/>
            <pc:sldMk cId="3433146659" sldId="261"/>
            <ac:spMk id="57" creationId="{59FA8C2E-A5A7-4490-927A-7CD58343EDBB}"/>
          </ac:spMkLst>
        </pc:spChg>
        <pc:spChg chg="add del">
          <ac:chgData name="Rajesh Kaireddy" userId="aac86a75-602a-4fc7-a966-330adfa3bf81" providerId="ADAL" clId="{315BA275-F211-4FE0-8491-0389F4EB3B60}" dt="2023-04-19T21:29:21.142" v="32" actId="26606"/>
          <ac:spMkLst>
            <pc:docMk/>
            <pc:sldMk cId="3433146659" sldId="261"/>
            <ac:spMk id="59" creationId="{7FEAE179-C525-48F3-AD47-0E9E2B6F2E2E}"/>
          </ac:spMkLst>
        </pc:spChg>
        <pc:spChg chg="add del">
          <ac:chgData name="Rajesh Kaireddy" userId="aac86a75-602a-4fc7-a966-330adfa3bf81" providerId="ADAL" clId="{315BA275-F211-4FE0-8491-0389F4EB3B60}" dt="2023-04-19T21:29:21.142" v="32" actId="26606"/>
          <ac:spMkLst>
            <pc:docMk/>
            <pc:sldMk cId="3433146659" sldId="261"/>
            <ac:spMk id="60" creationId="{95C8260E-968F-44E8-A823-ABB431311926}"/>
          </ac:spMkLst>
        </pc:spChg>
        <pc:spChg chg="add del">
          <ac:chgData name="Rajesh Kaireddy" userId="aac86a75-602a-4fc7-a966-330adfa3bf81" providerId="ADAL" clId="{315BA275-F211-4FE0-8491-0389F4EB3B60}" dt="2023-04-19T21:29:21.142" v="32" actId="26606"/>
          <ac:spMkLst>
            <pc:docMk/>
            <pc:sldMk cId="3433146659" sldId="261"/>
            <ac:spMk id="61" creationId="{2C1BBA94-3F40-40AA-8BB9-E69E25E537C1}"/>
          </ac:spMkLst>
        </pc:spChg>
        <pc:spChg chg="add del">
          <ac:chgData name="Rajesh Kaireddy" userId="aac86a75-602a-4fc7-a966-330adfa3bf81" providerId="ADAL" clId="{315BA275-F211-4FE0-8491-0389F4EB3B60}" dt="2023-04-19T21:29:21.142" v="32" actId="26606"/>
          <ac:spMkLst>
            <pc:docMk/>
            <pc:sldMk cId="3433146659" sldId="261"/>
            <ac:spMk id="62" creationId="{FE43805F-24A6-46A4-B19B-54F28347355C}"/>
          </ac:spMkLst>
        </pc:spChg>
        <pc:spChg chg="add del">
          <ac:chgData name="Rajesh Kaireddy" userId="aac86a75-602a-4fc7-a966-330adfa3bf81" providerId="ADAL" clId="{315BA275-F211-4FE0-8491-0389F4EB3B60}" dt="2023-04-19T21:29:23.962" v="34" actId="26606"/>
          <ac:spMkLst>
            <pc:docMk/>
            <pc:sldMk cId="3433146659" sldId="261"/>
            <ac:spMk id="64" creationId="{9CE0A68D-28EF-49D9-B84B-5DAB38714976}"/>
          </ac:spMkLst>
        </pc:spChg>
        <pc:spChg chg="add del">
          <ac:chgData name="Rajesh Kaireddy" userId="aac86a75-602a-4fc7-a966-330adfa3bf81" providerId="ADAL" clId="{315BA275-F211-4FE0-8491-0389F4EB3B60}" dt="2023-04-19T21:29:23.962" v="34" actId="26606"/>
          <ac:spMkLst>
            <pc:docMk/>
            <pc:sldMk cId="3433146659" sldId="261"/>
            <ac:spMk id="65" creationId="{1FA0C3DC-24DE-44E3-9D41-CAA5F3B20751}"/>
          </ac:spMkLst>
        </pc:spChg>
        <pc:spChg chg="add del">
          <ac:chgData name="Rajesh Kaireddy" userId="aac86a75-602a-4fc7-a966-330adfa3bf81" providerId="ADAL" clId="{315BA275-F211-4FE0-8491-0389F4EB3B60}" dt="2023-04-19T21:29:24.601" v="36" actId="26606"/>
          <ac:spMkLst>
            <pc:docMk/>
            <pc:sldMk cId="3433146659" sldId="261"/>
            <ac:spMk id="67" creationId="{2596F992-698C-48C0-9D89-70DA4CE927EF}"/>
          </ac:spMkLst>
        </pc:spChg>
        <pc:spChg chg="add del">
          <ac:chgData name="Rajesh Kaireddy" userId="aac86a75-602a-4fc7-a966-330adfa3bf81" providerId="ADAL" clId="{315BA275-F211-4FE0-8491-0389F4EB3B60}" dt="2023-04-19T21:29:24.601" v="36" actId="26606"/>
          <ac:spMkLst>
            <pc:docMk/>
            <pc:sldMk cId="3433146659" sldId="261"/>
            <ac:spMk id="68" creationId="{E7BFF8DC-0AE7-4AD2-9B28-2E5F26D62C30}"/>
          </ac:spMkLst>
        </pc:spChg>
        <pc:spChg chg="add del">
          <ac:chgData name="Rajesh Kaireddy" userId="aac86a75-602a-4fc7-a966-330adfa3bf81" providerId="ADAL" clId="{315BA275-F211-4FE0-8491-0389F4EB3B60}" dt="2023-04-19T21:29:24.601" v="36" actId="26606"/>
          <ac:spMkLst>
            <pc:docMk/>
            <pc:sldMk cId="3433146659" sldId="261"/>
            <ac:spMk id="69" creationId="{7E0162AD-C6E5-4BF8-A453-76ADB36877D3}"/>
          </ac:spMkLst>
        </pc:spChg>
        <pc:spChg chg="add del">
          <ac:chgData name="Rajesh Kaireddy" userId="aac86a75-602a-4fc7-a966-330adfa3bf81" providerId="ADAL" clId="{315BA275-F211-4FE0-8491-0389F4EB3B60}" dt="2023-04-19T21:29:35.927" v="38" actId="26606"/>
          <ac:spMkLst>
            <pc:docMk/>
            <pc:sldMk cId="3433146659" sldId="261"/>
            <ac:spMk id="71" creationId="{5D13CC36-B950-4F02-9BAF-9A7EB267398C}"/>
          </ac:spMkLst>
        </pc:spChg>
        <pc:spChg chg="add del">
          <ac:chgData name="Rajesh Kaireddy" userId="aac86a75-602a-4fc7-a966-330adfa3bf81" providerId="ADAL" clId="{315BA275-F211-4FE0-8491-0389F4EB3B60}" dt="2023-04-19T21:29:35.927" v="38" actId="26606"/>
          <ac:spMkLst>
            <pc:docMk/>
            <pc:sldMk cId="3433146659" sldId="261"/>
            <ac:spMk id="72" creationId="{4F2E2428-58BA-458D-AA54-05502E63F32F}"/>
          </ac:spMkLst>
        </pc:spChg>
        <pc:spChg chg="add del">
          <ac:chgData name="Rajesh Kaireddy" userId="aac86a75-602a-4fc7-a966-330adfa3bf81" providerId="ADAL" clId="{315BA275-F211-4FE0-8491-0389F4EB3B60}" dt="2023-04-19T21:29:37.627" v="40" actId="26606"/>
          <ac:spMkLst>
            <pc:docMk/>
            <pc:sldMk cId="3433146659" sldId="261"/>
            <ac:spMk id="74" creationId="{7FF47CB7-972F-479F-A36D-9E72D26EC8DA}"/>
          </ac:spMkLst>
        </pc:spChg>
        <pc:spChg chg="add del">
          <ac:chgData name="Rajesh Kaireddy" userId="aac86a75-602a-4fc7-a966-330adfa3bf81" providerId="ADAL" clId="{315BA275-F211-4FE0-8491-0389F4EB3B60}" dt="2023-04-19T21:29:37.627" v="40" actId="26606"/>
          <ac:spMkLst>
            <pc:docMk/>
            <pc:sldMk cId="3433146659" sldId="261"/>
            <ac:spMk id="75" creationId="{0D153B68-5844-490D-8E67-F616D6D721CA}"/>
          </ac:spMkLst>
        </pc:spChg>
        <pc:spChg chg="add del">
          <ac:chgData name="Rajesh Kaireddy" userId="aac86a75-602a-4fc7-a966-330adfa3bf81" providerId="ADAL" clId="{315BA275-F211-4FE0-8491-0389F4EB3B60}" dt="2023-04-19T21:29:37.627" v="40" actId="26606"/>
          <ac:spMkLst>
            <pc:docMk/>
            <pc:sldMk cId="3433146659" sldId="261"/>
            <ac:spMk id="76" creationId="{9A0D773F-7A7D-4DBB-9DEA-86BB8B8F4BC8}"/>
          </ac:spMkLst>
        </pc:spChg>
        <pc:spChg chg="add del">
          <ac:chgData name="Rajesh Kaireddy" userId="aac86a75-602a-4fc7-a966-330adfa3bf81" providerId="ADAL" clId="{315BA275-F211-4FE0-8491-0389F4EB3B60}" dt="2023-04-19T21:29:39.487" v="42" actId="26606"/>
          <ac:spMkLst>
            <pc:docMk/>
            <pc:sldMk cId="3433146659" sldId="261"/>
            <ac:spMk id="78" creationId="{32AEEBC8-9D30-42EF-95F2-386C2653FBF0}"/>
          </ac:spMkLst>
        </pc:spChg>
        <pc:spChg chg="add del">
          <ac:chgData name="Rajesh Kaireddy" userId="aac86a75-602a-4fc7-a966-330adfa3bf81" providerId="ADAL" clId="{315BA275-F211-4FE0-8491-0389F4EB3B60}" dt="2023-04-19T21:29:39.487" v="42" actId="26606"/>
          <ac:spMkLst>
            <pc:docMk/>
            <pc:sldMk cId="3433146659" sldId="261"/>
            <ac:spMk id="79" creationId="{2E92FA66-67D7-4CB4-94D3-E643A9AD4757}"/>
          </ac:spMkLst>
        </pc:spChg>
        <pc:spChg chg="add del">
          <ac:chgData name="Rajesh Kaireddy" userId="aac86a75-602a-4fc7-a966-330adfa3bf81" providerId="ADAL" clId="{315BA275-F211-4FE0-8491-0389F4EB3B60}" dt="2023-04-19T21:29:41.654" v="44" actId="26606"/>
          <ac:spMkLst>
            <pc:docMk/>
            <pc:sldMk cId="3433146659" sldId="261"/>
            <ac:spMk id="81" creationId="{45D37F4E-DDB4-456B-97E0-9937730A039F}"/>
          </ac:spMkLst>
        </pc:spChg>
        <pc:spChg chg="add del">
          <ac:chgData name="Rajesh Kaireddy" userId="aac86a75-602a-4fc7-a966-330adfa3bf81" providerId="ADAL" clId="{315BA275-F211-4FE0-8491-0389F4EB3B60}" dt="2023-04-19T21:29:41.654" v="44" actId="26606"/>
          <ac:spMkLst>
            <pc:docMk/>
            <pc:sldMk cId="3433146659" sldId="261"/>
            <ac:spMk id="82" creationId="{B2DD41CD-8F47-4F56-AD12-4E2FF7696987}"/>
          </ac:spMkLst>
        </pc:spChg>
        <pc:spChg chg="add del">
          <ac:chgData name="Rajesh Kaireddy" userId="aac86a75-602a-4fc7-a966-330adfa3bf81" providerId="ADAL" clId="{315BA275-F211-4FE0-8491-0389F4EB3B60}" dt="2023-04-19T21:29:44.142" v="46" actId="26606"/>
          <ac:spMkLst>
            <pc:docMk/>
            <pc:sldMk cId="3433146659" sldId="261"/>
            <ac:spMk id="84" creationId="{7B831B6F-405A-4B47-B9BB-5CA88F285844}"/>
          </ac:spMkLst>
        </pc:spChg>
        <pc:spChg chg="add del">
          <ac:chgData name="Rajesh Kaireddy" userId="aac86a75-602a-4fc7-a966-330adfa3bf81" providerId="ADAL" clId="{315BA275-F211-4FE0-8491-0389F4EB3B60}" dt="2023-04-19T21:29:44.142" v="46" actId="26606"/>
          <ac:spMkLst>
            <pc:docMk/>
            <pc:sldMk cId="3433146659" sldId="261"/>
            <ac:spMk id="85" creationId="{953EE71A-6488-4203-A7C4-77102FD0DCCA}"/>
          </ac:spMkLst>
        </pc:spChg>
        <pc:spChg chg="add del">
          <ac:chgData name="Rajesh Kaireddy" userId="aac86a75-602a-4fc7-a966-330adfa3bf81" providerId="ADAL" clId="{315BA275-F211-4FE0-8491-0389F4EB3B60}" dt="2023-04-19T21:30:20.578" v="76" actId="26606"/>
          <ac:spMkLst>
            <pc:docMk/>
            <pc:sldMk cId="3433146659" sldId="261"/>
            <ac:spMk id="86" creationId="{28D31E1B-0407-4223-9642-0B642CBF57D9}"/>
          </ac:spMkLst>
        </pc:spChg>
        <pc:spChg chg="add del">
          <ac:chgData name="Rajesh Kaireddy" userId="aac86a75-602a-4fc7-a966-330adfa3bf81" providerId="ADAL" clId="{315BA275-F211-4FE0-8491-0389F4EB3B60}" dt="2023-04-19T21:29:44.995" v="48" actId="26606"/>
          <ac:spMkLst>
            <pc:docMk/>
            <pc:sldMk cId="3433146659" sldId="261"/>
            <ac:spMk id="87" creationId="{32AEEBC8-9D30-42EF-95F2-386C2653FBF0}"/>
          </ac:spMkLst>
        </pc:spChg>
        <pc:spChg chg="add del">
          <ac:chgData name="Rajesh Kaireddy" userId="aac86a75-602a-4fc7-a966-330adfa3bf81" providerId="ADAL" clId="{315BA275-F211-4FE0-8491-0389F4EB3B60}" dt="2023-04-19T21:29:44.995" v="48" actId="26606"/>
          <ac:spMkLst>
            <pc:docMk/>
            <pc:sldMk cId="3433146659" sldId="261"/>
            <ac:spMk id="88" creationId="{2E92FA66-67D7-4CB4-94D3-E643A9AD4757}"/>
          </ac:spMkLst>
        </pc:spChg>
        <pc:spChg chg="add del">
          <ac:chgData name="Rajesh Kaireddy" userId="aac86a75-602a-4fc7-a966-330adfa3bf81" providerId="ADAL" clId="{315BA275-F211-4FE0-8491-0389F4EB3B60}" dt="2023-04-19T21:29:46.024" v="50" actId="26606"/>
          <ac:spMkLst>
            <pc:docMk/>
            <pc:sldMk cId="3433146659" sldId="261"/>
            <ac:spMk id="90" creationId="{7FF47CB7-972F-479F-A36D-9E72D26EC8DA}"/>
          </ac:spMkLst>
        </pc:spChg>
        <pc:spChg chg="add del">
          <ac:chgData name="Rajesh Kaireddy" userId="aac86a75-602a-4fc7-a966-330adfa3bf81" providerId="ADAL" clId="{315BA275-F211-4FE0-8491-0389F4EB3B60}" dt="2023-04-19T21:29:46.024" v="50" actId="26606"/>
          <ac:spMkLst>
            <pc:docMk/>
            <pc:sldMk cId="3433146659" sldId="261"/>
            <ac:spMk id="91" creationId="{0D153B68-5844-490D-8E67-F616D6D721CA}"/>
          </ac:spMkLst>
        </pc:spChg>
        <pc:spChg chg="add del">
          <ac:chgData name="Rajesh Kaireddy" userId="aac86a75-602a-4fc7-a966-330adfa3bf81" providerId="ADAL" clId="{315BA275-F211-4FE0-8491-0389F4EB3B60}" dt="2023-04-19T21:29:46.024" v="50" actId="26606"/>
          <ac:spMkLst>
            <pc:docMk/>
            <pc:sldMk cId="3433146659" sldId="261"/>
            <ac:spMk id="92" creationId="{9A0D773F-7A7D-4DBB-9DEA-86BB8B8F4BC8}"/>
          </ac:spMkLst>
        </pc:spChg>
        <pc:spChg chg="add del">
          <ac:chgData name="Rajesh Kaireddy" userId="aac86a75-602a-4fc7-a966-330adfa3bf81" providerId="ADAL" clId="{315BA275-F211-4FE0-8491-0389F4EB3B60}" dt="2023-04-19T21:29:50.695" v="52" actId="26606"/>
          <ac:spMkLst>
            <pc:docMk/>
            <pc:sldMk cId="3433146659" sldId="261"/>
            <ac:spMk id="94" creationId="{32AEEBC8-9D30-42EF-95F2-386C2653FBF0}"/>
          </ac:spMkLst>
        </pc:spChg>
        <pc:spChg chg="add del">
          <ac:chgData name="Rajesh Kaireddy" userId="aac86a75-602a-4fc7-a966-330adfa3bf81" providerId="ADAL" clId="{315BA275-F211-4FE0-8491-0389F4EB3B60}" dt="2023-04-19T21:29:50.695" v="52" actId="26606"/>
          <ac:spMkLst>
            <pc:docMk/>
            <pc:sldMk cId="3433146659" sldId="261"/>
            <ac:spMk id="95" creationId="{2E92FA66-67D7-4CB4-94D3-E643A9AD4757}"/>
          </ac:spMkLst>
        </pc:spChg>
        <pc:spChg chg="add del">
          <ac:chgData name="Rajesh Kaireddy" userId="aac86a75-602a-4fc7-a966-330adfa3bf81" providerId="ADAL" clId="{315BA275-F211-4FE0-8491-0389F4EB3B60}" dt="2023-04-19T21:29:52.950" v="54" actId="26606"/>
          <ac:spMkLst>
            <pc:docMk/>
            <pc:sldMk cId="3433146659" sldId="261"/>
            <ac:spMk id="97" creationId="{45D37F4E-DDB4-456B-97E0-9937730A039F}"/>
          </ac:spMkLst>
        </pc:spChg>
        <pc:spChg chg="add del">
          <ac:chgData name="Rajesh Kaireddy" userId="aac86a75-602a-4fc7-a966-330adfa3bf81" providerId="ADAL" clId="{315BA275-F211-4FE0-8491-0389F4EB3B60}" dt="2023-04-19T21:29:52.950" v="54" actId="26606"/>
          <ac:spMkLst>
            <pc:docMk/>
            <pc:sldMk cId="3433146659" sldId="261"/>
            <ac:spMk id="98" creationId="{B2DD41CD-8F47-4F56-AD12-4E2FF7696987}"/>
          </ac:spMkLst>
        </pc:spChg>
        <pc:spChg chg="add del">
          <ac:chgData name="Rajesh Kaireddy" userId="aac86a75-602a-4fc7-a966-330adfa3bf81" providerId="ADAL" clId="{315BA275-F211-4FE0-8491-0389F4EB3B60}" dt="2023-04-19T21:29:55.452" v="56" actId="26606"/>
          <ac:spMkLst>
            <pc:docMk/>
            <pc:sldMk cId="3433146659" sldId="261"/>
            <ac:spMk id="100" creationId="{7B831B6F-405A-4B47-B9BB-5CA88F285844}"/>
          </ac:spMkLst>
        </pc:spChg>
        <pc:spChg chg="add del">
          <ac:chgData name="Rajesh Kaireddy" userId="aac86a75-602a-4fc7-a966-330adfa3bf81" providerId="ADAL" clId="{315BA275-F211-4FE0-8491-0389F4EB3B60}" dt="2023-04-19T21:29:55.452" v="56" actId="26606"/>
          <ac:spMkLst>
            <pc:docMk/>
            <pc:sldMk cId="3433146659" sldId="261"/>
            <ac:spMk id="101" creationId="{953EE71A-6488-4203-A7C4-77102FD0DCCA}"/>
          </ac:spMkLst>
        </pc:spChg>
        <pc:spChg chg="add del">
          <ac:chgData name="Rajesh Kaireddy" userId="aac86a75-602a-4fc7-a966-330adfa3bf81" providerId="ADAL" clId="{315BA275-F211-4FE0-8491-0389F4EB3B60}" dt="2023-04-19T21:30:20.578" v="76" actId="26606"/>
          <ac:spMkLst>
            <pc:docMk/>
            <pc:sldMk cId="3433146659" sldId="261"/>
            <ac:spMk id="102" creationId="{D5B0017B-2ECA-49AF-B397-DC140825DF8D}"/>
          </ac:spMkLst>
        </pc:spChg>
        <pc:spChg chg="add del">
          <ac:chgData name="Rajesh Kaireddy" userId="aac86a75-602a-4fc7-a966-330adfa3bf81" providerId="ADAL" clId="{315BA275-F211-4FE0-8491-0389F4EB3B60}" dt="2023-04-19T21:29:57.450" v="58" actId="26606"/>
          <ac:spMkLst>
            <pc:docMk/>
            <pc:sldMk cId="3433146659" sldId="261"/>
            <ac:spMk id="103" creationId="{2B97F24A-32CE-4C1C-A50D-3016B394DCFB}"/>
          </ac:spMkLst>
        </pc:spChg>
        <pc:spChg chg="add del">
          <ac:chgData name="Rajesh Kaireddy" userId="aac86a75-602a-4fc7-a966-330adfa3bf81" providerId="ADAL" clId="{315BA275-F211-4FE0-8491-0389F4EB3B60}" dt="2023-04-19T21:29:57.450" v="58" actId="26606"/>
          <ac:spMkLst>
            <pc:docMk/>
            <pc:sldMk cId="3433146659" sldId="261"/>
            <ac:spMk id="104" creationId="{CD8B4F24-440B-49E9-B85D-733523DC064B}"/>
          </ac:spMkLst>
        </pc:spChg>
        <pc:spChg chg="add del">
          <ac:chgData name="Rajesh Kaireddy" userId="aac86a75-602a-4fc7-a966-330adfa3bf81" providerId="ADAL" clId="{315BA275-F211-4FE0-8491-0389F4EB3B60}" dt="2023-04-19T21:30:20.578" v="76" actId="26606"/>
          <ac:spMkLst>
            <pc:docMk/>
            <pc:sldMk cId="3433146659" sldId="261"/>
            <ac:spMk id="105" creationId="{70E96339-907C-46C3-99AC-31179B6F0EBD}"/>
          </ac:spMkLst>
        </pc:spChg>
        <pc:spChg chg="add del">
          <ac:chgData name="Rajesh Kaireddy" userId="aac86a75-602a-4fc7-a966-330adfa3bf81" providerId="ADAL" clId="{315BA275-F211-4FE0-8491-0389F4EB3B60}" dt="2023-04-19T21:29:59.494" v="60" actId="26606"/>
          <ac:spMkLst>
            <pc:docMk/>
            <pc:sldMk cId="3433146659" sldId="261"/>
            <ac:spMk id="106" creationId="{0E3596DD-156A-473E-9BB3-C6A29F7574E9}"/>
          </ac:spMkLst>
        </pc:spChg>
        <pc:spChg chg="add del">
          <ac:chgData name="Rajesh Kaireddy" userId="aac86a75-602a-4fc7-a966-330adfa3bf81" providerId="ADAL" clId="{315BA275-F211-4FE0-8491-0389F4EB3B60}" dt="2023-04-19T21:29:59.494" v="60" actId="26606"/>
          <ac:spMkLst>
            <pc:docMk/>
            <pc:sldMk cId="3433146659" sldId="261"/>
            <ac:spMk id="107" creationId="{2C46C4D6-C474-4E92-B52E-944C1118F7B6}"/>
          </ac:spMkLst>
        </pc:spChg>
        <pc:spChg chg="add del">
          <ac:chgData name="Rajesh Kaireddy" userId="aac86a75-602a-4fc7-a966-330adfa3bf81" providerId="ADAL" clId="{315BA275-F211-4FE0-8491-0389F4EB3B60}" dt="2023-04-19T21:30:02.609" v="62" actId="26606"/>
          <ac:spMkLst>
            <pc:docMk/>
            <pc:sldMk cId="3433146659" sldId="261"/>
            <ac:spMk id="109" creationId="{2B97F24A-32CE-4C1C-A50D-3016B394DCFB}"/>
          </ac:spMkLst>
        </pc:spChg>
        <pc:spChg chg="add del">
          <ac:chgData name="Rajesh Kaireddy" userId="aac86a75-602a-4fc7-a966-330adfa3bf81" providerId="ADAL" clId="{315BA275-F211-4FE0-8491-0389F4EB3B60}" dt="2023-04-19T21:30:02.609" v="62" actId="26606"/>
          <ac:spMkLst>
            <pc:docMk/>
            <pc:sldMk cId="3433146659" sldId="261"/>
            <ac:spMk id="110" creationId="{CD8B4F24-440B-49E9-B85D-733523DC064B}"/>
          </ac:spMkLst>
        </pc:spChg>
        <pc:spChg chg="add del">
          <ac:chgData name="Rajesh Kaireddy" userId="aac86a75-602a-4fc7-a966-330adfa3bf81" providerId="ADAL" clId="{315BA275-F211-4FE0-8491-0389F4EB3B60}" dt="2023-04-19T21:30:22.214" v="78" actId="26606"/>
          <ac:spMkLst>
            <pc:docMk/>
            <pc:sldMk cId="3433146659" sldId="261"/>
            <ac:spMk id="111" creationId="{131BAD53-4E89-4F62-BBB7-26359763ED39}"/>
          </ac:spMkLst>
        </pc:spChg>
        <pc:spChg chg="add del">
          <ac:chgData name="Rajesh Kaireddy" userId="aac86a75-602a-4fc7-a966-330adfa3bf81" providerId="ADAL" clId="{315BA275-F211-4FE0-8491-0389F4EB3B60}" dt="2023-04-19T21:30:04.290" v="64" actId="26606"/>
          <ac:spMkLst>
            <pc:docMk/>
            <pc:sldMk cId="3433146659" sldId="261"/>
            <ac:spMk id="112" creationId="{7B831B6F-405A-4B47-B9BB-5CA88F285844}"/>
          </ac:spMkLst>
        </pc:spChg>
        <pc:spChg chg="add del">
          <ac:chgData name="Rajesh Kaireddy" userId="aac86a75-602a-4fc7-a966-330adfa3bf81" providerId="ADAL" clId="{315BA275-F211-4FE0-8491-0389F4EB3B60}" dt="2023-04-19T21:30:04.290" v="64" actId="26606"/>
          <ac:spMkLst>
            <pc:docMk/>
            <pc:sldMk cId="3433146659" sldId="261"/>
            <ac:spMk id="113" creationId="{15109354-9C5D-4F8C-B0E6-D1043C7BF20A}"/>
          </ac:spMkLst>
        </pc:spChg>
        <pc:spChg chg="add del">
          <ac:chgData name="Rajesh Kaireddy" userId="aac86a75-602a-4fc7-a966-330adfa3bf81" providerId="ADAL" clId="{315BA275-F211-4FE0-8491-0389F4EB3B60}" dt="2023-04-19T21:30:04.290" v="64" actId="26606"/>
          <ac:spMkLst>
            <pc:docMk/>
            <pc:sldMk cId="3433146659" sldId="261"/>
            <ac:spMk id="114" creationId="{49B530FE-A87D-41A0-A920-ADC6539EAA44}"/>
          </ac:spMkLst>
        </pc:spChg>
        <pc:spChg chg="add del">
          <ac:chgData name="Rajesh Kaireddy" userId="aac86a75-602a-4fc7-a966-330adfa3bf81" providerId="ADAL" clId="{315BA275-F211-4FE0-8491-0389F4EB3B60}" dt="2023-04-19T21:30:22.214" v="78" actId="26606"/>
          <ac:spMkLst>
            <pc:docMk/>
            <pc:sldMk cId="3433146659" sldId="261"/>
            <ac:spMk id="115" creationId="{62756DA2-40EB-4C6F-B962-5822FFB54FB6}"/>
          </ac:spMkLst>
        </pc:spChg>
        <pc:spChg chg="add del">
          <ac:chgData name="Rajesh Kaireddy" userId="aac86a75-602a-4fc7-a966-330adfa3bf81" providerId="ADAL" clId="{315BA275-F211-4FE0-8491-0389F4EB3B60}" dt="2023-04-19T21:30:33.083" v="80" actId="26606"/>
          <ac:spMkLst>
            <pc:docMk/>
            <pc:sldMk cId="3433146659" sldId="261"/>
            <ac:spMk id="117" creationId="{5AA03EDC-7067-4DFF-B672-541D016AAAB8}"/>
          </ac:spMkLst>
        </pc:spChg>
        <pc:spChg chg="add del">
          <ac:chgData name="Rajesh Kaireddy" userId="aac86a75-602a-4fc7-a966-330adfa3bf81" providerId="ADAL" clId="{315BA275-F211-4FE0-8491-0389F4EB3B60}" dt="2023-04-19T21:30:33.083" v="80" actId="26606"/>
          <ac:spMkLst>
            <pc:docMk/>
            <pc:sldMk cId="3433146659" sldId="261"/>
            <ac:spMk id="118" creationId="{0EBF3E39-B0BE-496A-8604-9007470FFA3A}"/>
          </ac:spMkLst>
        </pc:spChg>
        <pc:spChg chg="add del">
          <ac:chgData name="Rajesh Kaireddy" userId="aac86a75-602a-4fc7-a966-330adfa3bf81" providerId="ADAL" clId="{315BA275-F211-4FE0-8491-0389F4EB3B60}" dt="2023-04-19T21:30:35.435" v="82" actId="26606"/>
          <ac:spMkLst>
            <pc:docMk/>
            <pc:sldMk cId="3433146659" sldId="261"/>
            <ac:spMk id="120" creationId="{66E48AFA-8884-4F68-A44F-D2C1E8609C5A}"/>
          </ac:spMkLst>
        </pc:spChg>
        <pc:spChg chg="add del">
          <ac:chgData name="Rajesh Kaireddy" userId="aac86a75-602a-4fc7-a966-330adfa3bf81" providerId="ADAL" clId="{315BA275-F211-4FE0-8491-0389F4EB3B60}" dt="2023-04-19T21:30:35.435" v="82" actId="26606"/>
          <ac:spMkLst>
            <pc:docMk/>
            <pc:sldMk cId="3433146659" sldId="261"/>
            <ac:spMk id="121" creationId="{969D19A6-08CB-498C-93EC-3FFB021FC68A}"/>
          </ac:spMkLst>
        </pc:spChg>
        <pc:spChg chg="add del">
          <ac:chgData name="Rajesh Kaireddy" userId="aac86a75-602a-4fc7-a966-330adfa3bf81" providerId="ADAL" clId="{315BA275-F211-4FE0-8491-0389F4EB3B60}" dt="2023-04-19T21:30:38.270" v="84" actId="26606"/>
          <ac:spMkLst>
            <pc:docMk/>
            <pc:sldMk cId="3433146659" sldId="261"/>
            <ac:spMk id="123" creationId="{700E0F77-E936-4985-B7B1-B9823486AC33}"/>
          </ac:spMkLst>
        </pc:spChg>
        <pc:spChg chg="add del">
          <ac:chgData name="Rajesh Kaireddy" userId="aac86a75-602a-4fc7-a966-330adfa3bf81" providerId="ADAL" clId="{315BA275-F211-4FE0-8491-0389F4EB3B60}" dt="2023-04-19T21:30:38.270" v="84" actId="26606"/>
          <ac:spMkLst>
            <pc:docMk/>
            <pc:sldMk cId="3433146659" sldId="261"/>
            <ac:spMk id="124" creationId="{95C8260E-968F-44E8-A823-ABB431311926}"/>
          </ac:spMkLst>
        </pc:spChg>
        <pc:spChg chg="add del">
          <ac:chgData name="Rajesh Kaireddy" userId="aac86a75-602a-4fc7-a966-330adfa3bf81" providerId="ADAL" clId="{315BA275-F211-4FE0-8491-0389F4EB3B60}" dt="2023-04-19T21:30:38.270" v="84" actId="26606"/>
          <ac:spMkLst>
            <pc:docMk/>
            <pc:sldMk cId="3433146659" sldId="261"/>
            <ac:spMk id="125" creationId="{2C1BBA94-3F40-40AA-8BB9-E69E25E537C1}"/>
          </ac:spMkLst>
        </pc:spChg>
        <pc:spChg chg="add del">
          <ac:chgData name="Rajesh Kaireddy" userId="aac86a75-602a-4fc7-a966-330adfa3bf81" providerId="ADAL" clId="{315BA275-F211-4FE0-8491-0389F4EB3B60}" dt="2023-04-19T21:30:38.270" v="84" actId="26606"/>
          <ac:spMkLst>
            <pc:docMk/>
            <pc:sldMk cId="3433146659" sldId="261"/>
            <ac:spMk id="126" creationId="{FE43805F-24A6-46A4-B19B-54F28347355C}"/>
          </ac:spMkLst>
        </pc:spChg>
        <pc:spChg chg="add del">
          <ac:chgData name="Rajesh Kaireddy" userId="aac86a75-602a-4fc7-a966-330adfa3bf81" providerId="ADAL" clId="{315BA275-F211-4FE0-8491-0389F4EB3B60}" dt="2023-04-19T21:30:42.153" v="86" actId="26606"/>
          <ac:spMkLst>
            <pc:docMk/>
            <pc:sldMk cId="3433146659" sldId="261"/>
            <ac:spMk id="128" creationId="{9CE0A68D-28EF-49D9-B84B-5DAB38714976}"/>
          </ac:spMkLst>
        </pc:spChg>
        <pc:spChg chg="add del">
          <ac:chgData name="Rajesh Kaireddy" userId="aac86a75-602a-4fc7-a966-330adfa3bf81" providerId="ADAL" clId="{315BA275-F211-4FE0-8491-0389F4EB3B60}" dt="2023-04-19T21:30:42.153" v="86" actId="26606"/>
          <ac:spMkLst>
            <pc:docMk/>
            <pc:sldMk cId="3433146659" sldId="261"/>
            <ac:spMk id="129" creationId="{1FA0C3DC-24DE-44E3-9D41-CAA5F3B20751}"/>
          </ac:spMkLst>
        </pc:spChg>
        <pc:spChg chg="add del">
          <ac:chgData name="Rajesh Kaireddy" userId="aac86a75-602a-4fc7-a966-330adfa3bf81" providerId="ADAL" clId="{315BA275-F211-4FE0-8491-0389F4EB3B60}" dt="2023-04-19T21:30:45.544" v="88" actId="26606"/>
          <ac:spMkLst>
            <pc:docMk/>
            <pc:sldMk cId="3433146659" sldId="261"/>
            <ac:spMk id="131" creationId="{7FEAE179-C525-48F3-AD47-0E9E2B6F2E2E}"/>
          </ac:spMkLst>
        </pc:spChg>
        <pc:spChg chg="add del">
          <ac:chgData name="Rajesh Kaireddy" userId="aac86a75-602a-4fc7-a966-330adfa3bf81" providerId="ADAL" clId="{315BA275-F211-4FE0-8491-0389F4EB3B60}" dt="2023-04-19T21:30:45.544" v="88" actId="26606"/>
          <ac:spMkLst>
            <pc:docMk/>
            <pc:sldMk cId="3433146659" sldId="261"/>
            <ac:spMk id="132" creationId="{95C8260E-968F-44E8-A823-ABB431311926}"/>
          </ac:spMkLst>
        </pc:spChg>
        <pc:spChg chg="add del">
          <ac:chgData name="Rajesh Kaireddy" userId="aac86a75-602a-4fc7-a966-330adfa3bf81" providerId="ADAL" clId="{315BA275-F211-4FE0-8491-0389F4EB3B60}" dt="2023-04-19T21:30:45.544" v="88" actId="26606"/>
          <ac:spMkLst>
            <pc:docMk/>
            <pc:sldMk cId="3433146659" sldId="261"/>
            <ac:spMk id="133" creationId="{2C1BBA94-3F40-40AA-8BB9-E69E25E537C1}"/>
          </ac:spMkLst>
        </pc:spChg>
        <pc:spChg chg="add del">
          <ac:chgData name="Rajesh Kaireddy" userId="aac86a75-602a-4fc7-a966-330adfa3bf81" providerId="ADAL" clId="{315BA275-F211-4FE0-8491-0389F4EB3B60}" dt="2023-04-19T21:30:45.544" v="88" actId="26606"/>
          <ac:spMkLst>
            <pc:docMk/>
            <pc:sldMk cId="3433146659" sldId="261"/>
            <ac:spMk id="134" creationId="{FE43805F-24A6-46A4-B19B-54F28347355C}"/>
          </ac:spMkLst>
        </pc:spChg>
        <pc:spChg chg="add del">
          <ac:chgData name="Rajesh Kaireddy" userId="aac86a75-602a-4fc7-a966-330adfa3bf81" providerId="ADAL" clId="{315BA275-F211-4FE0-8491-0389F4EB3B60}" dt="2023-04-19T21:30:47.918" v="90" actId="26606"/>
          <ac:spMkLst>
            <pc:docMk/>
            <pc:sldMk cId="3433146659" sldId="261"/>
            <ac:spMk id="136" creationId="{32AEEBC8-9D30-42EF-95F2-386C2653FBF0}"/>
          </ac:spMkLst>
        </pc:spChg>
        <pc:spChg chg="add del">
          <ac:chgData name="Rajesh Kaireddy" userId="aac86a75-602a-4fc7-a966-330adfa3bf81" providerId="ADAL" clId="{315BA275-F211-4FE0-8491-0389F4EB3B60}" dt="2023-04-19T21:30:47.918" v="90" actId="26606"/>
          <ac:spMkLst>
            <pc:docMk/>
            <pc:sldMk cId="3433146659" sldId="261"/>
            <ac:spMk id="137" creationId="{3529E97A-97C3-40EA-8A04-5C02398D568F}"/>
          </ac:spMkLst>
        </pc:spChg>
        <pc:spChg chg="add del">
          <ac:chgData name="Rajesh Kaireddy" userId="aac86a75-602a-4fc7-a966-330adfa3bf81" providerId="ADAL" clId="{315BA275-F211-4FE0-8491-0389F4EB3B60}" dt="2023-04-19T21:30:47.918" v="90" actId="26606"/>
          <ac:spMkLst>
            <pc:docMk/>
            <pc:sldMk cId="3433146659" sldId="261"/>
            <ac:spMk id="138" creationId="{59FA8C2E-A5A7-4490-927A-7CD58343EDBB}"/>
          </ac:spMkLst>
        </pc:spChg>
        <pc:spChg chg="add del">
          <ac:chgData name="Rajesh Kaireddy" userId="aac86a75-602a-4fc7-a966-330adfa3bf81" providerId="ADAL" clId="{315BA275-F211-4FE0-8491-0389F4EB3B60}" dt="2023-04-19T21:30:51.969" v="92" actId="26606"/>
          <ac:spMkLst>
            <pc:docMk/>
            <pc:sldMk cId="3433146659" sldId="261"/>
            <ac:spMk id="140" creationId="{8D1AA55E-40D5-461B-A5A8-4AE8AAB71B08}"/>
          </ac:spMkLst>
        </pc:spChg>
        <pc:spChg chg="add">
          <ac:chgData name="Rajesh Kaireddy" userId="aac86a75-602a-4fc7-a966-330adfa3bf81" providerId="ADAL" clId="{315BA275-F211-4FE0-8491-0389F4EB3B60}" dt="2023-04-19T21:30:51.974" v="93" actId="26606"/>
          <ac:spMkLst>
            <pc:docMk/>
            <pc:sldMk cId="3433146659" sldId="261"/>
            <ac:spMk id="147" creationId="{AA474011-A49D-4C7A-BF41-0ACD0A2693B3}"/>
          </ac:spMkLst>
        </pc:spChg>
        <pc:spChg chg="add">
          <ac:chgData name="Rajesh Kaireddy" userId="aac86a75-602a-4fc7-a966-330adfa3bf81" providerId="ADAL" clId="{315BA275-F211-4FE0-8491-0389F4EB3B60}" dt="2023-04-19T21:30:51.974" v="93" actId="26606"/>
          <ac:spMkLst>
            <pc:docMk/>
            <pc:sldMk cId="3433146659" sldId="261"/>
            <ac:spMk id="148" creationId="{6D72081E-AD41-4FBB-B02B-698A68DBCA5E}"/>
          </ac:spMkLst>
        </pc:spChg>
        <pc:spChg chg="add">
          <ac:chgData name="Rajesh Kaireddy" userId="aac86a75-602a-4fc7-a966-330adfa3bf81" providerId="ADAL" clId="{315BA275-F211-4FE0-8491-0389F4EB3B60}" dt="2023-04-19T21:30:51.974" v="93" actId="26606"/>
          <ac:spMkLst>
            <pc:docMk/>
            <pc:sldMk cId="3433146659" sldId="261"/>
            <ac:spMk id="149" creationId="{716248AD-805F-41BF-9B57-FC53E5B32F98}"/>
          </ac:spMkLst>
        </pc:spChg>
        <pc:spChg chg="add">
          <ac:chgData name="Rajesh Kaireddy" userId="aac86a75-602a-4fc7-a966-330adfa3bf81" providerId="ADAL" clId="{315BA275-F211-4FE0-8491-0389F4EB3B60}" dt="2023-04-19T21:30:51.974" v="93" actId="26606"/>
          <ac:spMkLst>
            <pc:docMk/>
            <pc:sldMk cId="3433146659" sldId="261"/>
            <ac:spMk id="150" creationId="{1F82758F-B2B3-4F0A-BB90-4BFFEDD166D6}"/>
          </ac:spMkLst>
        </pc:spChg>
        <pc:grpChg chg="add del">
          <ac:chgData name="Rajesh Kaireddy" userId="aac86a75-602a-4fc7-a966-330adfa3bf81" providerId="ADAL" clId="{315BA275-F211-4FE0-8491-0389F4EB3B60}" dt="2023-04-19T21:29:11.137" v="24" actId="26606"/>
          <ac:grpSpMkLst>
            <pc:docMk/>
            <pc:sldMk cId="3433146659" sldId="261"/>
            <ac:grpSpMk id="37" creationId="{78127680-150F-4A90-9950-F66392578116}"/>
          </ac:grpSpMkLst>
        </pc:grpChg>
        <pc:grpChg chg="add del">
          <ac:chgData name="Rajesh Kaireddy" userId="aac86a75-602a-4fc7-a966-330adfa3bf81" providerId="ADAL" clId="{315BA275-F211-4FE0-8491-0389F4EB3B60}" dt="2023-04-19T21:29:11.137" v="24" actId="26606"/>
          <ac:grpSpMkLst>
            <pc:docMk/>
            <pc:sldMk cId="3433146659" sldId="261"/>
            <ac:grpSpMk id="42" creationId="{466920E5-8640-4C24-A775-8647637094A7}"/>
          </ac:grpSpMkLst>
        </pc:grpChg>
        <pc:grpChg chg="add del">
          <ac:chgData name="Rajesh Kaireddy" userId="aac86a75-602a-4fc7-a966-330adfa3bf81" providerId="ADAL" clId="{315BA275-F211-4FE0-8491-0389F4EB3B60}" dt="2023-04-19T21:30:15.012" v="74" actId="26606"/>
          <ac:grpSpMkLst>
            <pc:docMk/>
            <pc:sldMk cId="3433146659" sldId="261"/>
            <ac:grpSpMk id="49" creationId="{78127680-150F-4A90-9950-F66392578116}"/>
          </ac:grpSpMkLst>
        </pc:grpChg>
        <pc:grpChg chg="add del">
          <ac:chgData name="Rajesh Kaireddy" userId="aac86a75-602a-4fc7-a966-330adfa3bf81" providerId="ADAL" clId="{315BA275-F211-4FE0-8491-0389F4EB3B60}" dt="2023-04-19T21:30:15.012" v="74" actId="26606"/>
          <ac:grpSpMkLst>
            <pc:docMk/>
            <pc:sldMk cId="3433146659" sldId="261"/>
            <ac:grpSpMk id="70" creationId="{466920E5-8640-4C24-A775-8647637094A7}"/>
          </ac:grpSpMkLst>
        </pc:grpChg>
        <pc:grpChg chg="add del">
          <ac:chgData name="Rajesh Kaireddy" userId="aac86a75-602a-4fc7-a966-330adfa3bf81" providerId="ADAL" clId="{315BA275-F211-4FE0-8491-0389F4EB3B60}" dt="2023-04-19T21:30:20.578" v="76" actId="26606"/>
          <ac:grpSpMkLst>
            <pc:docMk/>
            <pc:sldMk cId="3433146659" sldId="261"/>
            <ac:grpSpMk id="89" creationId="{AE1C45F0-260A-458C-96ED-C1F6D2151219}"/>
          </ac:grpSpMkLst>
        </pc:grpChg>
        <pc:grpChg chg="add del">
          <ac:chgData name="Rajesh Kaireddy" userId="aac86a75-602a-4fc7-a966-330adfa3bf81" providerId="ADAL" clId="{315BA275-F211-4FE0-8491-0389F4EB3B60}" dt="2023-04-19T21:30:51.969" v="92" actId="26606"/>
          <ac:grpSpMkLst>
            <pc:docMk/>
            <pc:sldMk cId="3433146659" sldId="261"/>
            <ac:grpSpMk id="142" creationId="{34F88D19-C269-4F98-BE6B-CFB6207D3669}"/>
          </ac:grpSpMkLst>
        </pc:grpChg>
        <pc:picChg chg="mod ord">
          <ac:chgData name="Rajesh Kaireddy" userId="aac86a75-602a-4fc7-a966-330adfa3bf81" providerId="ADAL" clId="{315BA275-F211-4FE0-8491-0389F4EB3B60}" dt="2023-04-19T21:30:51.974" v="93" actId="26606"/>
          <ac:picMkLst>
            <pc:docMk/>
            <pc:sldMk cId="3433146659" sldId="261"/>
            <ac:picMk id="5" creationId="{1E6C7831-4E8C-08DD-1314-46B6FABF5736}"/>
          </ac:picMkLst>
        </pc:picChg>
        <pc:cxnChg chg="add del">
          <ac:chgData name="Rajesh Kaireddy" userId="aac86a75-602a-4fc7-a966-330adfa3bf81" providerId="ADAL" clId="{315BA275-F211-4FE0-8491-0389F4EB3B60}" dt="2023-04-19T21:30:20.578" v="76" actId="26606"/>
          <ac:cxnSpMkLst>
            <pc:docMk/>
            <pc:sldMk cId="3433146659" sldId="261"/>
            <ac:cxnSpMk id="108" creationId="{6CF1BAF6-AD41-4082-B212-8A1F9A2E8779}"/>
          </ac:cxnSpMkLst>
        </pc:cxnChg>
        <pc:cxnChg chg="add del">
          <ac:chgData name="Rajesh Kaireddy" userId="aac86a75-602a-4fc7-a966-330adfa3bf81" providerId="ADAL" clId="{315BA275-F211-4FE0-8491-0389F4EB3B60}" dt="2023-04-19T21:30:51.969" v="92" actId="26606"/>
          <ac:cxnSpMkLst>
            <pc:docMk/>
            <pc:sldMk cId="3433146659" sldId="261"/>
            <ac:cxnSpMk id="141" creationId="{C49DA8F6-BCC1-4447-B54C-57856834B94B}"/>
          </ac:cxnSpMkLst>
        </pc:cxnChg>
      </pc:sldChg>
      <pc:sldChg chg="addSp delSp modSp mod">
        <pc:chgData name="Rajesh Kaireddy" userId="aac86a75-602a-4fc7-a966-330adfa3bf81" providerId="ADAL" clId="{315BA275-F211-4FE0-8491-0389F4EB3B60}" dt="2023-04-19T22:28:08.651" v="330" actId="26606"/>
        <pc:sldMkLst>
          <pc:docMk/>
          <pc:sldMk cId="1241212107" sldId="264"/>
        </pc:sldMkLst>
        <pc:spChg chg="mod ord">
          <ac:chgData name="Rajesh Kaireddy" userId="aac86a75-602a-4fc7-a966-330adfa3bf81" providerId="ADAL" clId="{315BA275-F211-4FE0-8491-0389F4EB3B60}" dt="2023-04-19T22:28:08.651" v="330" actId="26606"/>
          <ac:spMkLst>
            <pc:docMk/>
            <pc:sldMk cId="1241212107" sldId="264"/>
            <ac:spMk id="2" creationId="{7AF2FEB6-A437-D00F-E532-A4FCDD089088}"/>
          </ac:spMkLst>
        </pc:spChg>
        <pc:spChg chg="add del">
          <ac:chgData name="Rajesh Kaireddy" userId="aac86a75-602a-4fc7-a966-330adfa3bf81" providerId="ADAL" clId="{315BA275-F211-4FE0-8491-0389F4EB3B60}" dt="2023-04-19T21:54:45.738" v="140" actId="26606"/>
          <ac:spMkLst>
            <pc:docMk/>
            <pc:sldMk cId="1241212107" sldId="264"/>
            <ac:spMk id="25" creationId="{5E791F2F-79DB-4CC0-9FA1-001E3E91E8B7}"/>
          </ac:spMkLst>
        </pc:spChg>
        <pc:spChg chg="add del">
          <ac:chgData name="Rajesh Kaireddy" userId="aac86a75-602a-4fc7-a966-330adfa3bf81" providerId="ADAL" clId="{315BA275-F211-4FE0-8491-0389F4EB3B60}" dt="2023-04-19T21:54:45.738" v="140" actId="26606"/>
          <ac:spMkLst>
            <pc:docMk/>
            <pc:sldMk cId="1241212107" sldId="264"/>
            <ac:spMk id="26" creationId="{385E1BDC-A9B0-4A87-82E3-F3187F69A802}"/>
          </ac:spMkLst>
        </pc:spChg>
        <pc:spChg chg="add del">
          <ac:chgData name="Rajesh Kaireddy" userId="aac86a75-602a-4fc7-a966-330adfa3bf81" providerId="ADAL" clId="{315BA275-F211-4FE0-8491-0389F4EB3B60}" dt="2023-04-19T21:54:45.738" v="140" actId="26606"/>
          <ac:spMkLst>
            <pc:docMk/>
            <pc:sldMk cId="1241212107" sldId="264"/>
            <ac:spMk id="27" creationId="{0990C621-3B8B-4820-8328-D47EF7CE823C}"/>
          </ac:spMkLst>
        </pc:spChg>
        <pc:spChg chg="add del">
          <ac:chgData name="Rajesh Kaireddy" userId="aac86a75-602a-4fc7-a966-330adfa3bf81" providerId="ADAL" clId="{315BA275-F211-4FE0-8491-0389F4EB3B60}" dt="2023-04-19T21:54:45.738" v="140" actId="26606"/>
          <ac:spMkLst>
            <pc:docMk/>
            <pc:sldMk cId="1241212107" sldId="264"/>
            <ac:spMk id="28" creationId="{C1A2385B-1D2A-4E17-84FA-6CB7F0AAE473}"/>
          </ac:spMkLst>
        </pc:spChg>
        <pc:spChg chg="mod ord">
          <ac:chgData name="Rajesh Kaireddy" userId="aac86a75-602a-4fc7-a966-330adfa3bf81" providerId="ADAL" clId="{315BA275-F211-4FE0-8491-0389F4EB3B60}" dt="2023-04-19T22:28:08.651" v="330" actId="26606"/>
          <ac:spMkLst>
            <pc:docMk/>
            <pc:sldMk cId="1241212107" sldId="264"/>
            <ac:spMk id="29" creationId="{3A8293DA-6613-D7AB-5A28-327B3DF3CB45}"/>
          </ac:spMkLst>
        </pc:spChg>
        <pc:spChg chg="add del">
          <ac:chgData name="Rajesh Kaireddy" userId="aac86a75-602a-4fc7-a966-330adfa3bf81" providerId="ADAL" clId="{315BA275-F211-4FE0-8491-0389F4EB3B60}" dt="2023-04-19T21:54:31.853" v="137" actId="26606"/>
          <ac:spMkLst>
            <pc:docMk/>
            <pc:sldMk cId="1241212107" sldId="264"/>
            <ac:spMk id="34" creationId="{352BEC0E-22F8-46D0-9632-375DB541B06C}"/>
          </ac:spMkLst>
        </pc:spChg>
        <pc:spChg chg="add del">
          <ac:chgData name="Rajesh Kaireddy" userId="aac86a75-602a-4fc7-a966-330adfa3bf81" providerId="ADAL" clId="{315BA275-F211-4FE0-8491-0389F4EB3B60}" dt="2023-04-19T21:54:31.853" v="137" actId="26606"/>
          <ac:spMkLst>
            <pc:docMk/>
            <pc:sldMk cId="1241212107" sldId="264"/>
            <ac:spMk id="36" creationId="{3FCFB1DE-0B7E-48CC-BA90-B2AB0889F9D6}"/>
          </ac:spMkLst>
        </pc:spChg>
        <pc:spChg chg="add del">
          <ac:chgData name="Rajesh Kaireddy" userId="aac86a75-602a-4fc7-a966-330adfa3bf81" providerId="ADAL" clId="{315BA275-F211-4FE0-8491-0389F4EB3B60}" dt="2023-04-19T21:54:45.731" v="139" actId="26606"/>
          <ac:spMkLst>
            <pc:docMk/>
            <pc:sldMk cId="1241212107" sldId="264"/>
            <ac:spMk id="38" creationId="{C1A2385B-1D2A-4E17-84FA-6CB7F0AAE473}"/>
          </ac:spMkLst>
        </pc:spChg>
        <pc:spChg chg="add del">
          <ac:chgData name="Rajesh Kaireddy" userId="aac86a75-602a-4fc7-a966-330adfa3bf81" providerId="ADAL" clId="{315BA275-F211-4FE0-8491-0389F4EB3B60}" dt="2023-04-19T21:54:45.731" v="139" actId="26606"/>
          <ac:spMkLst>
            <pc:docMk/>
            <pc:sldMk cId="1241212107" sldId="264"/>
            <ac:spMk id="39" creationId="{6D24BC9E-AC6A-42EE-AFD8-B290720B841F}"/>
          </ac:spMkLst>
        </pc:spChg>
        <pc:spChg chg="add del">
          <ac:chgData name="Rajesh Kaireddy" userId="aac86a75-602a-4fc7-a966-330adfa3bf81" providerId="ADAL" clId="{315BA275-F211-4FE0-8491-0389F4EB3B60}" dt="2023-04-19T21:54:45.731" v="139" actId="26606"/>
          <ac:spMkLst>
            <pc:docMk/>
            <pc:sldMk cId="1241212107" sldId="264"/>
            <ac:spMk id="40" creationId="{5E791F2F-79DB-4CC0-9FA1-001E3E91E8B7}"/>
          </ac:spMkLst>
        </pc:spChg>
        <pc:spChg chg="add del">
          <ac:chgData name="Rajesh Kaireddy" userId="aac86a75-602a-4fc7-a966-330adfa3bf81" providerId="ADAL" clId="{315BA275-F211-4FE0-8491-0389F4EB3B60}" dt="2023-04-19T21:54:45.731" v="139" actId="26606"/>
          <ac:spMkLst>
            <pc:docMk/>
            <pc:sldMk cId="1241212107" sldId="264"/>
            <ac:spMk id="41" creationId="{0990C621-3B8B-4820-8328-D47EF7CE823C}"/>
          </ac:spMkLst>
        </pc:spChg>
        <pc:spChg chg="add del">
          <ac:chgData name="Rajesh Kaireddy" userId="aac86a75-602a-4fc7-a966-330adfa3bf81" providerId="ADAL" clId="{315BA275-F211-4FE0-8491-0389F4EB3B60}" dt="2023-04-19T22:03:52.051" v="221" actId="26606"/>
          <ac:spMkLst>
            <pc:docMk/>
            <pc:sldMk cId="1241212107" sldId="264"/>
            <ac:spMk id="42" creationId="{82095FCE-EF05-4443-B97A-85DEE3A5CA17}"/>
          </ac:spMkLst>
        </pc:spChg>
        <pc:spChg chg="add del">
          <ac:chgData name="Rajesh Kaireddy" userId="aac86a75-602a-4fc7-a966-330adfa3bf81" providerId="ADAL" clId="{315BA275-F211-4FE0-8491-0389F4EB3B60}" dt="2023-04-19T22:03:52.051" v="221" actId="26606"/>
          <ac:spMkLst>
            <pc:docMk/>
            <pc:sldMk cId="1241212107" sldId="264"/>
            <ac:spMk id="43" creationId="{8F7AFB9A-7364-478C-B48B-8523CDD9AE8D}"/>
          </ac:spMkLst>
        </pc:spChg>
        <pc:spChg chg="add del">
          <ac:chgData name="Rajesh Kaireddy" userId="aac86a75-602a-4fc7-a966-330adfa3bf81" providerId="ADAL" clId="{315BA275-F211-4FE0-8491-0389F4EB3B60}" dt="2023-04-19T22:03:52.051" v="221" actId="26606"/>
          <ac:spMkLst>
            <pc:docMk/>
            <pc:sldMk cId="1241212107" sldId="264"/>
            <ac:spMk id="44" creationId="{36678033-86B6-40E6-BE90-78D8ED4E3A31}"/>
          </ac:spMkLst>
        </pc:spChg>
        <pc:spChg chg="add del">
          <ac:chgData name="Rajesh Kaireddy" userId="aac86a75-602a-4fc7-a966-330adfa3bf81" providerId="ADAL" clId="{315BA275-F211-4FE0-8491-0389F4EB3B60}" dt="2023-04-19T22:03:52.051" v="221" actId="26606"/>
          <ac:spMkLst>
            <pc:docMk/>
            <pc:sldMk cId="1241212107" sldId="264"/>
            <ac:spMk id="45" creationId="{D2542E1A-076E-4A34-BB67-2BF961754E0C}"/>
          </ac:spMkLst>
        </pc:spChg>
        <pc:spChg chg="add del">
          <ac:chgData name="Rajesh Kaireddy" userId="aac86a75-602a-4fc7-a966-330adfa3bf81" providerId="ADAL" clId="{315BA275-F211-4FE0-8491-0389F4EB3B60}" dt="2023-04-19T22:03:52.051" v="221" actId="26606"/>
          <ac:spMkLst>
            <pc:docMk/>
            <pc:sldMk cId="1241212107" sldId="264"/>
            <ac:spMk id="46" creationId="{75C56826-D4E5-42ED-8529-079651CB3005}"/>
          </ac:spMkLst>
        </pc:spChg>
        <pc:spChg chg="add del">
          <ac:chgData name="Rajesh Kaireddy" userId="aac86a75-602a-4fc7-a966-330adfa3bf81" providerId="ADAL" clId="{315BA275-F211-4FE0-8491-0389F4EB3B60}" dt="2023-04-19T22:03:52.044" v="220" actId="26606"/>
          <ac:spMkLst>
            <pc:docMk/>
            <pc:sldMk cId="1241212107" sldId="264"/>
            <ac:spMk id="51" creationId="{B23FE733-F95B-4DF6-AFC5-BEEB3577C494}"/>
          </ac:spMkLst>
        </pc:spChg>
        <pc:spChg chg="add del">
          <ac:chgData name="Rajesh Kaireddy" userId="aac86a75-602a-4fc7-a966-330adfa3bf81" providerId="ADAL" clId="{315BA275-F211-4FE0-8491-0389F4EB3B60}" dt="2023-04-19T22:03:52.044" v="220" actId="26606"/>
          <ac:spMkLst>
            <pc:docMk/>
            <pc:sldMk cId="1241212107" sldId="264"/>
            <ac:spMk id="53" creationId="{9080D120-BD54-46E1-BA37-82F5E8089E90}"/>
          </ac:spMkLst>
        </pc:spChg>
        <pc:spChg chg="add del">
          <ac:chgData name="Rajesh Kaireddy" userId="aac86a75-602a-4fc7-a966-330adfa3bf81" providerId="ADAL" clId="{315BA275-F211-4FE0-8491-0389F4EB3B60}" dt="2023-04-19T22:03:52.044" v="220" actId="26606"/>
          <ac:spMkLst>
            <pc:docMk/>
            <pc:sldMk cId="1241212107" sldId="264"/>
            <ac:spMk id="55" creationId="{81D83946-74FA-498A-AC80-9926F041B5C5}"/>
          </ac:spMkLst>
        </pc:spChg>
        <pc:spChg chg="add del">
          <ac:chgData name="Rajesh Kaireddy" userId="aac86a75-602a-4fc7-a966-330adfa3bf81" providerId="ADAL" clId="{315BA275-F211-4FE0-8491-0389F4EB3B60}" dt="2023-04-19T22:03:52.044" v="220" actId="26606"/>
          <ac:spMkLst>
            <pc:docMk/>
            <pc:sldMk cId="1241212107" sldId="264"/>
            <ac:spMk id="57" creationId="{5060D983-8B52-443A-8183-2A1DE05618B5}"/>
          </ac:spMkLst>
        </pc:spChg>
        <pc:spChg chg="add del">
          <ac:chgData name="Rajesh Kaireddy" userId="aac86a75-602a-4fc7-a966-330adfa3bf81" providerId="ADAL" clId="{315BA275-F211-4FE0-8491-0389F4EB3B60}" dt="2023-04-19T22:04:04.076" v="225" actId="26606"/>
          <ac:spMkLst>
            <pc:docMk/>
            <pc:sldMk cId="1241212107" sldId="264"/>
            <ac:spMk id="59" creationId="{C13237C8-E62C-4F0D-A318-BD6FB6C2D138}"/>
          </ac:spMkLst>
        </pc:spChg>
        <pc:spChg chg="add del">
          <ac:chgData name="Rajesh Kaireddy" userId="aac86a75-602a-4fc7-a966-330adfa3bf81" providerId="ADAL" clId="{315BA275-F211-4FE0-8491-0389F4EB3B60}" dt="2023-04-19T22:04:04.076" v="225" actId="26606"/>
          <ac:spMkLst>
            <pc:docMk/>
            <pc:sldMk cId="1241212107" sldId="264"/>
            <ac:spMk id="60" creationId="{AAAE94E3-A7DB-4868-B1E3-E49703488BBC}"/>
          </ac:spMkLst>
        </pc:spChg>
        <pc:spChg chg="add del">
          <ac:chgData name="Rajesh Kaireddy" userId="aac86a75-602a-4fc7-a966-330adfa3bf81" providerId="ADAL" clId="{315BA275-F211-4FE0-8491-0389F4EB3B60}" dt="2023-04-19T22:04:04.076" v="225" actId="26606"/>
          <ac:spMkLst>
            <pc:docMk/>
            <pc:sldMk cId="1241212107" sldId="264"/>
            <ac:spMk id="61" creationId="{19C9EAEA-39D0-4B0E-A0EB-51E7B26740B1}"/>
          </ac:spMkLst>
        </pc:spChg>
        <pc:spChg chg="add del">
          <ac:chgData name="Rajesh Kaireddy" userId="aac86a75-602a-4fc7-a966-330adfa3bf81" providerId="ADAL" clId="{315BA275-F211-4FE0-8491-0389F4EB3B60}" dt="2023-04-19T22:04:04.076" v="225" actId="26606"/>
          <ac:spMkLst>
            <pc:docMk/>
            <pc:sldMk cId="1241212107" sldId="264"/>
            <ac:spMk id="63" creationId="{8CB5D2D7-DF65-4E86-BFBA-FFB9B5ACEB64}"/>
          </ac:spMkLst>
        </pc:spChg>
        <pc:spChg chg="add del">
          <ac:chgData name="Rajesh Kaireddy" userId="aac86a75-602a-4fc7-a966-330adfa3bf81" providerId="ADAL" clId="{315BA275-F211-4FE0-8491-0389F4EB3B60}" dt="2023-04-19T22:04:04.076" v="225" actId="26606"/>
          <ac:spMkLst>
            <pc:docMk/>
            <pc:sldMk cId="1241212107" sldId="264"/>
            <ac:spMk id="65" creationId="{3873B707-463F-40B0-8227-E8CC6C67EB25}"/>
          </ac:spMkLst>
        </pc:spChg>
        <pc:spChg chg="add del">
          <ac:chgData name="Rajesh Kaireddy" userId="aac86a75-602a-4fc7-a966-330adfa3bf81" providerId="ADAL" clId="{315BA275-F211-4FE0-8491-0389F4EB3B60}" dt="2023-04-19T22:04:04.070" v="224" actId="26606"/>
          <ac:spMkLst>
            <pc:docMk/>
            <pc:sldMk cId="1241212107" sldId="264"/>
            <ac:spMk id="70" creationId="{231BF440-39FA-4087-84CC-2EEC0BBDAF29}"/>
          </ac:spMkLst>
        </pc:spChg>
        <pc:spChg chg="add del">
          <ac:chgData name="Rajesh Kaireddy" userId="aac86a75-602a-4fc7-a966-330adfa3bf81" providerId="ADAL" clId="{315BA275-F211-4FE0-8491-0389F4EB3B60}" dt="2023-04-19T22:04:04.070" v="224" actId="26606"/>
          <ac:spMkLst>
            <pc:docMk/>
            <pc:sldMk cId="1241212107" sldId="264"/>
            <ac:spMk id="72" creationId="{F04E4CBA-303B-48BD-8451-C2701CB0EEBF}"/>
          </ac:spMkLst>
        </pc:spChg>
        <pc:spChg chg="add del">
          <ac:chgData name="Rajesh Kaireddy" userId="aac86a75-602a-4fc7-a966-330adfa3bf81" providerId="ADAL" clId="{315BA275-F211-4FE0-8491-0389F4EB3B60}" dt="2023-04-19T22:04:04.070" v="224" actId="26606"/>
          <ac:spMkLst>
            <pc:docMk/>
            <pc:sldMk cId="1241212107" sldId="264"/>
            <ac:spMk id="74" creationId="{F6CA58B3-AFCC-4A40-9882-50D5080879B0}"/>
          </ac:spMkLst>
        </pc:spChg>
        <pc:spChg chg="add del">
          <ac:chgData name="Rajesh Kaireddy" userId="aac86a75-602a-4fc7-a966-330adfa3bf81" providerId="ADAL" clId="{315BA275-F211-4FE0-8491-0389F4EB3B60}" dt="2023-04-19T22:04:04.070" v="224" actId="26606"/>
          <ac:spMkLst>
            <pc:docMk/>
            <pc:sldMk cId="1241212107" sldId="264"/>
            <ac:spMk id="76" creationId="{75C56826-D4E5-42ED-8529-079651CB3005}"/>
          </ac:spMkLst>
        </pc:spChg>
        <pc:spChg chg="add del">
          <ac:chgData name="Rajesh Kaireddy" userId="aac86a75-602a-4fc7-a966-330adfa3bf81" providerId="ADAL" clId="{315BA275-F211-4FE0-8491-0389F4EB3B60}" dt="2023-04-19T22:04:04.070" v="224" actId="26606"/>
          <ac:spMkLst>
            <pc:docMk/>
            <pc:sldMk cId="1241212107" sldId="264"/>
            <ac:spMk id="78" creationId="{82095FCE-EF05-4443-B97A-85DEE3A5CA17}"/>
          </ac:spMkLst>
        </pc:spChg>
        <pc:spChg chg="add del">
          <ac:chgData name="Rajesh Kaireddy" userId="aac86a75-602a-4fc7-a966-330adfa3bf81" providerId="ADAL" clId="{315BA275-F211-4FE0-8491-0389F4EB3B60}" dt="2023-04-19T22:04:04.070" v="224" actId="26606"/>
          <ac:spMkLst>
            <pc:docMk/>
            <pc:sldMk cId="1241212107" sldId="264"/>
            <ac:spMk id="80" creationId="{CA00AE6B-AA30-4CF8-BA6F-339B780AD76C}"/>
          </ac:spMkLst>
        </pc:spChg>
        <pc:spChg chg="add del">
          <ac:chgData name="Rajesh Kaireddy" userId="aac86a75-602a-4fc7-a966-330adfa3bf81" providerId="ADAL" clId="{315BA275-F211-4FE0-8491-0389F4EB3B60}" dt="2023-04-19T22:28:08.651" v="330" actId="26606"/>
          <ac:spMkLst>
            <pc:docMk/>
            <pc:sldMk cId="1241212107" sldId="264"/>
            <ac:spMk id="82" creationId="{5AC1364A-3E3D-4F0D-8776-78AF3A270DD6}"/>
          </ac:spMkLst>
        </pc:spChg>
        <pc:spChg chg="add del">
          <ac:chgData name="Rajesh Kaireddy" userId="aac86a75-602a-4fc7-a966-330adfa3bf81" providerId="ADAL" clId="{315BA275-F211-4FE0-8491-0389F4EB3B60}" dt="2023-04-19T22:28:08.651" v="330" actId="26606"/>
          <ac:spMkLst>
            <pc:docMk/>
            <pc:sldMk cId="1241212107" sldId="264"/>
            <ac:spMk id="83" creationId="{3FCFB1DE-0B7E-48CC-BA90-B2AB0889F9D6}"/>
          </ac:spMkLst>
        </pc:spChg>
        <pc:spChg chg="add del">
          <ac:chgData name="Rajesh Kaireddy" userId="aac86a75-602a-4fc7-a966-330adfa3bf81" providerId="ADAL" clId="{315BA275-F211-4FE0-8491-0389F4EB3B60}" dt="2023-04-19T22:27:57.399" v="325" actId="26606"/>
          <ac:spMkLst>
            <pc:docMk/>
            <pc:sldMk cId="1241212107" sldId="264"/>
            <ac:spMk id="88" creationId="{5AC1364A-3E3D-4F0D-8776-78AF3A270DD6}"/>
          </ac:spMkLst>
        </pc:spChg>
        <pc:spChg chg="add del">
          <ac:chgData name="Rajesh Kaireddy" userId="aac86a75-602a-4fc7-a966-330adfa3bf81" providerId="ADAL" clId="{315BA275-F211-4FE0-8491-0389F4EB3B60}" dt="2023-04-19T22:27:57.399" v="325" actId="26606"/>
          <ac:spMkLst>
            <pc:docMk/>
            <pc:sldMk cId="1241212107" sldId="264"/>
            <ac:spMk id="90" creationId="{3FCFB1DE-0B7E-48CC-BA90-B2AB0889F9D6}"/>
          </ac:spMkLst>
        </pc:spChg>
        <pc:spChg chg="add del">
          <ac:chgData name="Rajesh Kaireddy" userId="aac86a75-602a-4fc7-a966-330adfa3bf81" providerId="ADAL" clId="{315BA275-F211-4FE0-8491-0389F4EB3B60}" dt="2023-04-19T22:28:05.216" v="327" actId="26606"/>
          <ac:spMkLst>
            <pc:docMk/>
            <pc:sldMk cId="1241212107" sldId="264"/>
            <ac:spMk id="92" creationId="{81D83946-74FA-498A-AC80-9926F041B5C5}"/>
          </ac:spMkLst>
        </pc:spChg>
        <pc:spChg chg="add del">
          <ac:chgData name="Rajesh Kaireddy" userId="aac86a75-602a-4fc7-a966-330adfa3bf81" providerId="ADAL" clId="{315BA275-F211-4FE0-8491-0389F4EB3B60}" dt="2023-04-19T22:28:05.216" v="327" actId="26606"/>
          <ac:spMkLst>
            <pc:docMk/>
            <pc:sldMk cId="1241212107" sldId="264"/>
            <ac:spMk id="93" creationId="{B23FE733-F95B-4DF6-AFC5-BEEB3577C494}"/>
          </ac:spMkLst>
        </pc:spChg>
        <pc:spChg chg="add del">
          <ac:chgData name="Rajesh Kaireddy" userId="aac86a75-602a-4fc7-a966-330adfa3bf81" providerId="ADAL" clId="{315BA275-F211-4FE0-8491-0389F4EB3B60}" dt="2023-04-19T22:28:05.216" v="327" actId="26606"/>
          <ac:spMkLst>
            <pc:docMk/>
            <pc:sldMk cId="1241212107" sldId="264"/>
            <ac:spMk id="94" creationId="{5060D983-8B52-443A-8183-2A1DE05618B5}"/>
          </ac:spMkLst>
        </pc:spChg>
        <pc:spChg chg="add del">
          <ac:chgData name="Rajesh Kaireddy" userId="aac86a75-602a-4fc7-a966-330adfa3bf81" providerId="ADAL" clId="{315BA275-F211-4FE0-8491-0389F4EB3B60}" dt="2023-04-19T22:28:05.216" v="327" actId="26606"/>
          <ac:spMkLst>
            <pc:docMk/>
            <pc:sldMk cId="1241212107" sldId="264"/>
            <ac:spMk id="95" creationId="{9080D120-BD54-46E1-BA37-82F5E8089E90}"/>
          </ac:spMkLst>
        </pc:spChg>
        <pc:spChg chg="add del">
          <ac:chgData name="Rajesh Kaireddy" userId="aac86a75-602a-4fc7-a966-330adfa3bf81" providerId="ADAL" clId="{315BA275-F211-4FE0-8491-0389F4EB3B60}" dt="2023-04-19T22:28:08.647" v="329" actId="26606"/>
          <ac:spMkLst>
            <pc:docMk/>
            <pc:sldMk cId="1241212107" sldId="264"/>
            <ac:spMk id="97" creationId="{7E6D2D34-4BB4-460B-8844-027610FB21F5}"/>
          </ac:spMkLst>
        </pc:spChg>
        <pc:spChg chg="add">
          <ac:chgData name="Rajesh Kaireddy" userId="aac86a75-602a-4fc7-a966-330adfa3bf81" providerId="ADAL" clId="{315BA275-F211-4FE0-8491-0389F4EB3B60}" dt="2023-04-19T22:28:08.651" v="330" actId="26606"/>
          <ac:spMkLst>
            <pc:docMk/>
            <pc:sldMk cId="1241212107" sldId="264"/>
            <ac:spMk id="103" creationId="{BF0F4E97-E194-4493-885A-6C7C34A446DB}"/>
          </ac:spMkLst>
        </pc:spChg>
        <pc:spChg chg="add">
          <ac:chgData name="Rajesh Kaireddy" userId="aac86a75-602a-4fc7-a966-330adfa3bf81" providerId="ADAL" clId="{315BA275-F211-4FE0-8491-0389F4EB3B60}" dt="2023-04-19T22:28:08.651" v="330" actId="26606"/>
          <ac:spMkLst>
            <pc:docMk/>
            <pc:sldMk cId="1241212107" sldId="264"/>
            <ac:spMk id="104" creationId="{9CF7FE1C-8BC5-4B0C-A2BC-93AB72C90FDD}"/>
          </ac:spMkLst>
        </pc:spChg>
        <pc:grpChg chg="add del">
          <ac:chgData name="Rajesh Kaireddy" userId="aac86a75-602a-4fc7-a966-330adfa3bf81" providerId="ADAL" clId="{315BA275-F211-4FE0-8491-0389F4EB3B60}" dt="2023-04-19T22:04:04.076" v="225" actId="26606"/>
          <ac:grpSpMkLst>
            <pc:docMk/>
            <pc:sldMk cId="1241212107" sldId="264"/>
            <ac:grpSpMk id="62" creationId="{1DE889C7-FAD6-4397-98E2-05D503484459}"/>
          </ac:grpSpMkLst>
        </pc:grpChg>
        <pc:grpChg chg="add del">
          <ac:chgData name="Rajesh Kaireddy" userId="aac86a75-602a-4fc7-a966-330adfa3bf81" providerId="ADAL" clId="{315BA275-F211-4FE0-8491-0389F4EB3B60}" dt="2023-04-19T22:28:08.647" v="329" actId="26606"/>
          <ac:grpSpMkLst>
            <pc:docMk/>
            <pc:sldMk cId="1241212107" sldId="264"/>
            <ac:grpSpMk id="98" creationId="{C5314570-9B06-4D37-8CBD-EDD67C2FA205}"/>
          </ac:grpSpMkLst>
        </pc:grpChg>
        <pc:picChg chg="mod ord">
          <ac:chgData name="Rajesh Kaireddy" userId="aac86a75-602a-4fc7-a966-330adfa3bf81" providerId="ADAL" clId="{315BA275-F211-4FE0-8491-0389F4EB3B60}" dt="2023-04-19T22:28:08.651" v="330" actId="26606"/>
          <ac:picMkLst>
            <pc:docMk/>
            <pc:sldMk cId="1241212107" sldId="264"/>
            <ac:picMk id="5" creationId="{A712D81B-7DAA-50DA-6124-801673463AFE}"/>
          </ac:picMkLst>
        </pc:picChg>
        <pc:picChg chg="mod ord">
          <ac:chgData name="Rajesh Kaireddy" userId="aac86a75-602a-4fc7-a966-330adfa3bf81" providerId="ADAL" clId="{315BA275-F211-4FE0-8491-0389F4EB3B60}" dt="2023-04-19T22:28:08.651" v="330" actId="26606"/>
          <ac:picMkLst>
            <pc:docMk/>
            <pc:sldMk cId="1241212107" sldId="264"/>
            <ac:picMk id="7" creationId="{E4BDB975-ED63-79FB-10B3-D470CDBE9D70}"/>
          </ac:picMkLst>
        </pc:picChg>
      </pc:sldChg>
      <pc:sldChg chg="addSp delSp modSp mod">
        <pc:chgData name="Rajesh Kaireddy" userId="aac86a75-602a-4fc7-a966-330adfa3bf81" providerId="ADAL" clId="{315BA275-F211-4FE0-8491-0389F4EB3B60}" dt="2023-04-19T22:12:22.716" v="271" actId="113"/>
        <pc:sldMkLst>
          <pc:docMk/>
          <pc:sldMk cId="3503498220" sldId="265"/>
        </pc:sldMkLst>
        <pc:spChg chg="mod">
          <ac:chgData name="Rajesh Kaireddy" userId="aac86a75-602a-4fc7-a966-330adfa3bf81" providerId="ADAL" clId="{315BA275-F211-4FE0-8491-0389F4EB3B60}" dt="2023-04-19T22:12:13.718" v="268" actId="26606"/>
          <ac:spMkLst>
            <pc:docMk/>
            <pc:sldMk cId="3503498220" sldId="265"/>
            <ac:spMk id="2" creationId="{7AF2FEB6-A437-D00F-E532-A4FCDD089088}"/>
          </ac:spMkLst>
        </pc:spChg>
        <pc:spChg chg="mod ord">
          <ac:chgData name="Rajesh Kaireddy" userId="aac86a75-602a-4fc7-a966-330adfa3bf81" providerId="ADAL" clId="{315BA275-F211-4FE0-8491-0389F4EB3B60}" dt="2023-04-19T22:12:22.716" v="271" actId="113"/>
          <ac:spMkLst>
            <pc:docMk/>
            <pc:sldMk cId="3503498220" sldId="265"/>
            <ac:spMk id="3" creationId="{7F9BF09A-D2D0-883F-DE46-04D56FB4283D}"/>
          </ac:spMkLst>
        </pc:spChg>
        <pc:spChg chg="add del">
          <ac:chgData name="Rajesh Kaireddy" userId="aac86a75-602a-4fc7-a966-330adfa3bf81" providerId="ADAL" clId="{315BA275-F211-4FE0-8491-0389F4EB3B60}" dt="2023-04-19T22:12:13.722" v="269" actId="26606"/>
          <ac:spMkLst>
            <pc:docMk/>
            <pc:sldMk cId="3503498220" sldId="265"/>
            <ac:spMk id="14" creationId="{53B475F8-50AE-46A0-9943-B2B63183D50C}"/>
          </ac:spMkLst>
        </pc:spChg>
        <pc:spChg chg="add del">
          <ac:chgData name="Rajesh Kaireddy" userId="aac86a75-602a-4fc7-a966-330adfa3bf81" providerId="ADAL" clId="{315BA275-F211-4FE0-8491-0389F4EB3B60}" dt="2023-04-19T22:12:13.722" v="269" actId="26606"/>
          <ac:spMkLst>
            <pc:docMk/>
            <pc:sldMk cId="3503498220" sldId="265"/>
            <ac:spMk id="16" creationId="{75F6FDB4-2351-48C2-A863-2364A02343C0}"/>
          </ac:spMkLst>
        </pc:spChg>
        <pc:spChg chg="add del">
          <ac:chgData name="Rajesh Kaireddy" userId="aac86a75-602a-4fc7-a966-330adfa3bf81" providerId="ADAL" clId="{315BA275-F211-4FE0-8491-0389F4EB3B60}" dt="2023-04-19T22:12:12.262" v="266" actId="26606"/>
          <ac:spMkLst>
            <pc:docMk/>
            <pc:sldMk cId="3503498220" sldId="265"/>
            <ac:spMk id="18" creationId="{61293230-B0F6-45B1-96D1-13D18E242995}"/>
          </ac:spMkLst>
        </pc:spChg>
        <pc:spChg chg="add del">
          <ac:chgData name="Rajesh Kaireddy" userId="aac86a75-602a-4fc7-a966-330adfa3bf81" providerId="ADAL" clId="{315BA275-F211-4FE0-8491-0389F4EB3B60}" dt="2023-04-19T22:12:12.262" v="266" actId="26606"/>
          <ac:spMkLst>
            <pc:docMk/>
            <pc:sldMk cId="3503498220" sldId="265"/>
            <ac:spMk id="19" creationId="{2B573B51-C170-49C0-A3D9-8D99730C45AE}"/>
          </ac:spMkLst>
        </pc:spChg>
        <pc:spChg chg="add del">
          <ac:chgData name="Rajesh Kaireddy" userId="aac86a75-602a-4fc7-a966-330adfa3bf81" providerId="ADAL" clId="{315BA275-F211-4FE0-8491-0389F4EB3B60}" dt="2023-04-19T22:12:12.262" v="266" actId="26606"/>
          <ac:spMkLst>
            <pc:docMk/>
            <pc:sldMk cId="3503498220" sldId="265"/>
            <ac:spMk id="20" creationId="{CC7BCC73-A901-44EB-B0E7-879E19267A6A}"/>
          </ac:spMkLst>
        </pc:spChg>
        <pc:spChg chg="add del">
          <ac:chgData name="Rajesh Kaireddy" userId="aac86a75-602a-4fc7-a966-330adfa3bf81" providerId="ADAL" clId="{315BA275-F211-4FE0-8491-0389F4EB3B60}" dt="2023-04-19T22:10:36.680" v="237" actId="26606"/>
          <ac:spMkLst>
            <pc:docMk/>
            <pc:sldMk cId="3503498220" sldId="265"/>
            <ac:spMk id="21" creationId="{61293230-B0F6-45B1-96D1-13D18E242995}"/>
          </ac:spMkLst>
        </pc:spChg>
        <pc:spChg chg="add del">
          <ac:chgData name="Rajesh Kaireddy" userId="aac86a75-602a-4fc7-a966-330adfa3bf81" providerId="ADAL" clId="{315BA275-F211-4FE0-8491-0389F4EB3B60}" dt="2023-04-19T22:12:13.718" v="268" actId="26606"/>
          <ac:spMkLst>
            <pc:docMk/>
            <pc:sldMk cId="3503498220" sldId="265"/>
            <ac:spMk id="22" creationId="{AE6CA01B-0DEB-4E9A-9768-B728DA42C1D4}"/>
          </ac:spMkLst>
        </pc:spChg>
        <pc:spChg chg="add del">
          <ac:chgData name="Rajesh Kaireddy" userId="aac86a75-602a-4fc7-a966-330adfa3bf81" providerId="ADAL" clId="{315BA275-F211-4FE0-8491-0389F4EB3B60}" dt="2023-04-19T22:10:36.680" v="237" actId="26606"/>
          <ac:spMkLst>
            <pc:docMk/>
            <pc:sldMk cId="3503498220" sldId="265"/>
            <ac:spMk id="23" creationId="{2B573B51-C170-49C0-A3D9-8D99730C45AE}"/>
          </ac:spMkLst>
        </pc:spChg>
        <pc:spChg chg="add del">
          <ac:chgData name="Rajesh Kaireddy" userId="aac86a75-602a-4fc7-a966-330adfa3bf81" providerId="ADAL" clId="{315BA275-F211-4FE0-8491-0389F4EB3B60}" dt="2023-04-19T22:10:36.680" v="237" actId="26606"/>
          <ac:spMkLst>
            <pc:docMk/>
            <pc:sldMk cId="3503498220" sldId="265"/>
            <ac:spMk id="25" creationId="{CC7BCC73-A901-44EB-B0E7-879E19267A6A}"/>
          </ac:spMkLst>
        </pc:spChg>
        <pc:spChg chg="add del">
          <ac:chgData name="Rajesh Kaireddy" userId="aac86a75-602a-4fc7-a966-330adfa3bf81" providerId="ADAL" clId="{315BA275-F211-4FE0-8491-0389F4EB3B60}" dt="2023-04-19T22:10:38.980" v="239" actId="26606"/>
          <ac:spMkLst>
            <pc:docMk/>
            <pc:sldMk cId="3503498220" sldId="265"/>
            <ac:spMk id="28" creationId="{AE6CA01B-0DEB-4E9A-9768-B728DA42C1D4}"/>
          </ac:spMkLst>
        </pc:spChg>
        <pc:spChg chg="add del">
          <ac:chgData name="Rajesh Kaireddy" userId="aac86a75-602a-4fc7-a966-330adfa3bf81" providerId="ADAL" clId="{315BA275-F211-4FE0-8491-0389F4EB3B60}" dt="2023-04-19T22:11:30.834" v="247" actId="26606"/>
          <ac:spMkLst>
            <pc:docMk/>
            <pc:sldMk cId="3503498220" sldId="265"/>
            <ac:spMk id="32" creationId="{61293230-B0F6-45B1-96D1-13D18E242995}"/>
          </ac:spMkLst>
        </pc:spChg>
        <pc:spChg chg="add del">
          <ac:chgData name="Rajesh Kaireddy" userId="aac86a75-602a-4fc7-a966-330adfa3bf81" providerId="ADAL" clId="{315BA275-F211-4FE0-8491-0389F4EB3B60}" dt="2023-04-19T22:11:30.834" v="247" actId="26606"/>
          <ac:spMkLst>
            <pc:docMk/>
            <pc:sldMk cId="3503498220" sldId="265"/>
            <ac:spMk id="33" creationId="{2B573B51-C170-49C0-A3D9-8D99730C45AE}"/>
          </ac:spMkLst>
        </pc:spChg>
        <pc:spChg chg="add del">
          <ac:chgData name="Rajesh Kaireddy" userId="aac86a75-602a-4fc7-a966-330adfa3bf81" providerId="ADAL" clId="{315BA275-F211-4FE0-8491-0389F4EB3B60}" dt="2023-04-19T22:11:30.834" v="247" actId="26606"/>
          <ac:spMkLst>
            <pc:docMk/>
            <pc:sldMk cId="3503498220" sldId="265"/>
            <ac:spMk id="34" creationId="{CC7BCC73-A901-44EB-B0E7-879E19267A6A}"/>
          </ac:spMkLst>
        </pc:spChg>
        <pc:spChg chg="add">
          <ac:chgData name="Rajesh Kaireddy" userId="aac86a75-602a-4fc7-a966-330adfa3bf81" providerId="ADAL" clId="{315BA275-F211-4FE0-8491-0389F4EB3B60}" dt="2023-04-19T22:12:13.722" v="269" actId="26606"/>
          <ac:spMkLst>
            <pc:docMk/>
            <pc:sldMk cId="3503498220" sldId="265"/>
            <ac:spMk id="35" creationId="{53B475F8-50AE-46A0-9943-B2B63183D50C}"/>
          </ac:spMkLst>
        </pc:spChg>
        <pc:spChg chg="add">
          <ac:chgData name="Rajesh Kaireddy" userId="aac86a75-602a-4fc7-a966-330adfa3bf81" providerId="ADAL" clId="{315BA275-F211-4FE0-8491-0389F4EB3B60}" dt="2023-04-19T22:12:13.722" v="269" actId="26606"/>
          <ac:spMkLst>
            <pc:docMk/>
            <pc:sldMk cId="3503498220" sldId="265"/>
            <ac:spMk id="36" creationId="{75F6FDB4-2351-48C2-A863-2364A02343C0}"/>
          </ac:spMkLst>
        </pc:spChg>
        <pc:grpChg chg="add del">
          <ac:chgData name="Rajesh Kaireddy" userId="aac86a75-602a-4fc7-a966-330adfa3bf81" providerId="ADAL" clId="{315BA275-F211-4FE0-8491-0389F4EB3B60}" dt="2023-04-19T22:10:38.980" v="239" actId="26606"/>
          <ac:grpSpMkLst>
            <pc:docMk/>
            <pc:sldMk cId="3503498220" sldId="265"/>
            <ac:grpSpMk id="29" creationId="{A57D8C8E-634E-4E83-9657-225A4DFE47ED}"/>
          </ac:grpSpMkLst>
        </pc:grpChg>
        <pc:grpChg chg="add del">
          <ac:chgData name="Rajesh Kaireddy" userId="aac86a75-602a-4fc7-a966-330adfa3bf81" providerId="ADAL" clId="{315BA275-F211-4FE0-8491-0389F4EB3B60}" dt="2023-04-19T22:12:13.718" v="268" actId="26606"/>
          <ac:grpSpMkLst>
            <pc:docMk/>
            <pc:sldMk cId="3503498220" sldId="265"/>
            <ac:grpSpMk id="30" creationId="{A57D8C8E-634E-4E83-9657-225A4DFE47ED}"/>
          </ac:grpSpMkLst>
        </pc:grpChg>
        <pc:picChg chg="mod">
          <ac:chgData name="Rajesh Kaireddy" userId="aac86a75-602a-4fc7-a966-330adfa3bf81" providerId="ADAL" clId="{315BA275-F211-4FE0-8491-0389F4EB3B60}" dt="2023-04-19T22:12:13.722" v="269" actId="26606"/>
          <ac:picMkLst>
            <pc:docMk/>
            <pc:sldMk cId="3503498220" sldId="265"/>
            <ac:picMk id="5" creationId="{6A7457C2-BE6B-E957-995A-BE13BC0EA468}"/>
          </ac:picMkLst>
        </pc:picChg>
        <pc:picChg chg="mod ord">
          <ac:chgData name="Rajesh Kaireddy" userId="aac86a75-602a-4fc7-a966-330adfa3bf81" providerId="ADAL" clId="{315BA275-F211-4FE0-8491-0389F4EB3B60}" dt="2023-04-19T22:12:13.722" v="269" actId="26606"/>
          <ac:picMkLst>
            <pc:docMk/>
            <pc:sldMk cId="3503498220" sldId="265"/>
            <ac:picMk id="7" creationId="{A0B60C54-FD76-D1B0-7FAC-74863BB636CB}"/>
          </ac:picMkLst>
        </pc:picChg>
        <pc:picChg chg="mod">
          <ac:chgData name="Rajesh Kaireddy" userId="aac86a75-602a-4fc7-a966-330adfa3bf81" providerId="ADAL" clId="{315BA275-F211-4FE0-8491-0389F4EB3B60}" dt="2023-04-19T22:12:13.722" v="269" actId="26606"/>
          <ac:picMkLst>
            <pc:docMk/>
            <pc:sldMk cId="3503498220" sldId="265"/>
            <ac:picMk id="9" creationId="{73DC3183-84C0-3D61-9636-CDE06D04E688}"/>
          </ac:picMkLst>
        </pc:picChg>
      </pc:sldChg>
      <pc:sldChg chg="addSp delSp modSp mod">
        <pc:chgData name="Rajesh Kaireddy" userId="aac86a75-602a-4fc7-a966-330adfa3bf81" providerId="ADAL" clId="{315BA275-F211-4FE0-8491-0389F4EB3B60}" dt="2023-04-20T01:46:32.614" v="4302" actId="313"/>
        <pc:sldMkLst>
          <pc:docMk/>
          <pc:sldMk cId="2594817554" sldId="266"/>
        </pc:sldMkLst>
        <pc:spChg chg="mod">
          <ac:chgData name="Rajesh Kaireddy" userId="aac86a75-602a-4fc7-a966-330adfa3bf81" providerId="ADAL" clId="{315BA275-F211-4FE0-8491-0389F4EB3B60}" dt="2023-04-19T22:32:44.836" v="350" actId="26606"/>
          <ac:spMkLst>
            <pc:docMk/>
            <pc:sldMk cId="2594817554" sldId="266"/>
            <ac:spMk id="2" creationId="{7AF2FEB6-A437-D00F-E532-A4FCDD089088}"/>
          </ac:spMkLst>
        </pc:spChg>
        <pc:spChg chg="mod ord">
          <ac:chgData name="Rajesh Kaireddy" userId="aac86a75-602a-4fc7-a966-330adfa3bf81" providerId="ADAL" clId="{315BA275-F211-4FE0-8491-0389F4EB3B60}" dt="2023-04-20T01:46:32.614" v="4302" actId="313"/>
          <ac:spMkLst>
            <pc:docMk/>
            <pc:sldMk cId="2594817554" sldId="266"/>
            <ac:spMk id="13" creationId="{E504DD9F-0424-6C78-8BEA-DA090DDFE1CC}"/>
          </ac:spMkLst>
        </pc:spChg>
        <pc:spChg chg="del">
          <ac:chgData name="Rajesh Kaireddy" userId="aac86a75-602a-4fc7-a966-330adfa3bf81" providerId="ADAL" clId="{315BA275-F211-4FE0-8491-0389F4EB3B60}" dt="2023-04-19T22:32:44.836" v="350" actId="26606"/>
          <ac:spMkLst>
            <pc:docMk/>
            <pc:sldMk cId="2594817554" sldId="266"/>
            <ac:spMk id="16" creationId="{26FF42C2-EA15-4154-B242-E98E88CED99C}"/>
          </ac:spMkLst>
        </pc:spChg>
        <pc:spChg chg="del">
          <ac:chgData name="Rajesh Kaireddy" userId="aac86a75-602a-4fc7-a966-330adfa3bf81" providerId="ADAL" clId="{315BA275-F211-4FE0-8491-0389F4EB3B60}" dt="2023-04-19T22:32:44.836" v="350" actId="26606"/>
          <ac:spMkLst>
            <pc:docMk/>
            <pc:sldMk cId="2594817554" sldId="266"/>
            <ac:spMk id="18" creationId="{D79DE9F7-28C4-4856-BA57-D696E124C137}"/>
          </ac:spMkLst>
        </pc:spChg>
        <pc:spChg chg="del">
          <ac:chgData name="Rajesh Kaireddy" userId="aac86a75-602a-4fc7-a966-330adfa3bf81" providerId="ADAL" clId="{315BA275-F211-4FE0-8491-0389F4EB3B60}" dt="2023-04-19T22:32:44.836" v="350" actId="26606"/>
          <ac:spMkLst>
            <pc:docMk/>
            <pc:sldMk cId="2594817554" sldId="266"/>
            <ac:spMk id="20" creationId="{E1F9ED9C-121B-44C6-A308-5824769C40D5}"/>
          </ac:spMkLst>
        </pc:spChg>
        <pc:spChg chg="del">
          <ac:chgData name="Rajesh Kaireddy" userId="aac86a75-602a-4fc7-a966-330adfa3bf81" providerId="ADAL" clId="{315BA275-F211-4FE0-8491-0389F4EB3B60}" dt="2023-04-19T22:32:44.836" v="350" actId="26606"/>
          <ac:spMkLst>
            <pc:docMk/>
            <pc:sldMk cId="2594817554" sldId="266"/>
            <ac:spMk id="22" creationId="{4A5F8185-F27B-4E99-A06C-007336FE3F2D}"/>
          </ac:spMkLst>
        </pc:spChg>
        <pc:spChg chg="add">
          <ac:chgData name="Rajesh Kaireddy" userId="aac86a75-602a-4fc7-a966-330adfa3bf81" providerId="ADAL" clId="{315BA275-F211-4FE0-8491-0389F4EB3B60}" dt="2023-04-19T22:32:44.836" v="350" actId="26606"/>
          <ac:spMkLst>
            <pc:docMk/>
            <pc:sldMk cId="2594817554" sldId="266"/>
            <ac:spMk id="27" creationId="{2ABE1108-6423-4E53-85A1-817683043C77}"/>
          </ac:spMkLst>
        </pc:spChg>
        <pc:picChg chg="mod">
          <ac:chgData name="Rajesh Kaireddy" userId="aac86a75-602a-4fc7-a966-330adfa3bf81" providerId="ADAL" clId="{315BA275-F211-4FE0-8491-0389F4EB3B60}" dt="2023-04-19T22:33:02.689" v="352" actId="27614"/>
          <ac:picMkLst>
            <pc:docMk/>
            <pc:sldMk cId="2594817554" sldId="266"/>
            <ac:picMk id="5" creationId="{2675246F-26EF-9E02-F7FB-2C9E5D4B1D7D}"/>
          </ac:picMkLst>
        </pc:picChg>
        <pc:picChg chg="mod ord">
          <ac:chgData name="Rajesh Kaireddy" userId="aac86a75-602a-4fc7-a966-330adfa3bf81" providerId="ADAL" clId="{315BA275-F211-4FE0-8491-0389F4EB3B60}" dt="2023-04-19T22:33:02.690" v="353" actId="27614"/>
          <ac:picMkLst>
            <pc:docMk/>
            <pc:sldMk cId="2594817554" sldId="266"/>
            <ac:picMk id="7" creationId="{F91A514E-0F0D-7300-DA21-02B044BDF115}"/>
          </ac:picMkLst>
        </pc:picChg>
        <pc:picChg chg="mod">
          <ac:chgData name="Rajesh Kaireddy" userId="aac86a75-602a-4fc7-a966-330adfa3bf81" providerId="ADAL" clId="{315BA275-F211-4FE0-8491-0389F4EB3B60}" dt="2023-04-19T22:33:02.533" v="351" actId="27614"/>
          <ac:picMkLst>
            <pc:docMk/>
            <pc:sldMk cId="2594817554" sldId="266"/>
            <ac:picMk id="9" creationId="{1A438E44-02B0-F585-3E81-82E3305773A5}"/>
          </ac:picMkLst>
        </pc:picChg>
      </pc:sldChg>
      <pc:sldChg chg="del ord">
        <pc:chgData name="Rajesh Kaireddy" userId="aac86a75-602a-4fc7-a966-330adfa3bf81" providerId="ADAL" clId="{315BA275-F211-4FE0-8491-0389F4EB3B60}" dt="2023-04-20T02:13:43.401" v="5137" actId="47"/>
        <pc:sldMkLst>
          <pc:docMk/>
          <pc:sldMk cId="399499146" sldId="267"/>
        </pc:sldMkLst>
      </pc:sldChg>
      <pc:sldChg chg="addSp delSp modSp mod ord setBg">
        <pc:chgData name="Rajesh Kaireddy" userId="aac86a75-602a-4fc7-a966-330adfa3bf81" providerId="ADAL" clId="{315BA275-F211-4FE0-8491-0389F4EB3B60}" dt="2023-04-20T01:53:24.177" v="4772" actId="26606"/>
        <pc:sldMkLst>
          <pc:docMk/>
          <pc:sldMk cId="3887566107" sldId="268"/>
        </pc:sldMkLst>
        <pc:spChg chg="mod">
          <ac:chgData name="Rajesh Kaireddy" userId="aac86a75-602a-4fc7-a966-330adfa3bf81" providerId="ADAL" clId="{315BA275-F211-4FE0-8491-0389F4EB3B60}" dt="2023-04-20T01:53:24.162" v="4771" actId="26606"/>
          <ac:spMkLst>
            <pc:docMk/>
            <pc:sldMk cId="3887566107" sldId="268"/>
            <ac:spMk id="2" creationId="{7AF2FEB6-A437-D00F-E532-A4FCDD089088}"/>
          </ac:spMkLst>
        </pc:spChg>
        <pc:spChg chg="add del mod">
          <ac:chgData name="Rajesh Kaireddy" userId="aac86a75-602a-4fc7-a966-330adfa3bf81" providerId="ADAL" clId="{315BA275-F211-4FE0-8491-0389F4EB3B60}" dt="2023-04-20T01:53:24.177" v="4772" actId="26606"/>
          <ac:spMkLst>
            <pc:docMk/>
            <pc:sldMk cId="3887566107" sldId="268"/>
            <ac:spMk id="3" creationId="{7F9BF09A-D2D0-883F-DE46-04D56FB4283D}"/>
          </ac:spMkLst>
        </pc:spChg>
        <pc:spChg chg="add del">
          <ac:chgData name="Rajesh Kaireddy" userId="aac86a75-602a-4fc7-a966-330adfa3bf81" providerId="ADAL" clId="{315BA275-F211-4FE0-8491-0389F4EB3B60}" dt="2023-04-20T01:53:01.885" v="4765" actId="26606"/>
          <ac:spMkLst>
            <pc:docMk/>
            <pc:sldMk cId="3887566107" sldId="268"/>
            <ac:spMk id="6" creationId="{8FC9BE17-9A7B-462D-AE50-3D8777387304}"/>
          </ac:spMkLst>
        </pc:spChg>
        <pc:spChg chg="add del">
          <ac:chgData name="Rajesh Kaireddy" userId="aac86a75-602a-4fc7-a966-330adfa3bf81" providerId="ADAL" clId="{315BA275-F211-4FE0-8491-0389F4EB3B60}" dt="2023-04-20T01:50:43.513" v="4627" actId="26606"/>
          <ac:spMkLst>
            <pc:docMk/>
            <pc:sldMk cId="3887566107" sldId="268"/>
            <ac:spMk id="9" creationId="{8FC9BE17-9A7B-462D-AE50-3D8777387304}"/>
          </ac:spMkLst>
        </pc:spChg>
        <pc:spChg chg="add del">
          <ac:chgData name="Rajesh Kaireddy" userId="aac86a75-602a-4fc7-a966-330adfa3bf81" providerId="ADAL" clId="{315BA275-F211-4FE0-8491-0389F4EB3B60}" dt="2023-04-20T01:50:41.105" v="4625" actId="26606"/>
          <ac:spMkLst>
            <pc:docMk/>
            <pc:sldMk cId="3887566107" sldId="268"/>
            <ac:spMk id="10" creationId="{131BAD53-4E89-4F62-BBB7-26359763ED39}"/>
          </ac:spMkLst>
        </pc:spChg>
        <pc:spChg chg="add del">
          <ac:chgData name="Rajesh Kaireddy" userId="aac86a75-602a-4fc7-a966-330adfa3bf81" providerId="ADAL" clId="{315BA275-F211-4FE0-8491-0389F4EB3B60}" dt="2023-04-20T01:50:43.513" v="4627" actId="26606"/>
          <ac:spMkLst>
            <pc:docMk/>
            <pc:sldMk cId="3887566107" sldId="268"/>
            <ac:spMk id="11" creationId="{3EBE8569-6AEC-4B8C-8D53-2DE337CDBA65}"/>
          </ac:spMkLst>
        </pc:spChg>
        <pc:spChg chg="add del">
          <ac:chgData name="Rajesh Kaireddy" userId="aac86a75-602a-4fc7-a966-330adfa3bf81" providerId="ADAL" clId="{315BA275-F211-4FE0-8491-0389F4EB3B60}" dt="2023-04-20T01:50:41.105" v="4625" actId="26606"/>
          <ac:spMkLst>
            <pc:docMk/>
            <pc:sldMk cId="3887566107" sldId="268"/>
            <ac:spMk id="12" creationId="{62756DA2-40EB-4C6F-B962-5822FFB54FB6}"/>
          </ac:spMkLst>
        </pc:spChg>
        <pc:spChg chg="add del">
          <ac:chgData name="Rajesh Kaireddy" userId="aac86a75-602a-4fc7-a966-330adfa3bf81" providerId="ADAL" clId="{315BA275-F211-4FE0-8491-0389F4EB3B60}" dt="2023-04-20T01:50:43.513" v="4627" actId="26606"/>
          <ac:spMkLst>
            <pc:docMk/>
            <pc:sldMk cId="3887566107" sldId="268"/>
            <ac:spMk id="13" creationId="{55D4142C-5077-457F-A6AD-3FECFDB39685}"/>
          </ac:spMkLst>
        </pc:spChg>
        <pc:spChg chg="add del">
          <ac:chgData name="Rajesh Kaireddy" userId="aac86a75-602a-4fc7-a966-330adfa3bf81" providerId="ADAL" clId="{315BA275-F211-4FE0-8491-0389F4EB3B60}" dt="2023-04-20T01:53:01.885" v="4765" actId="26606"/>
          <ac:spMkLst>
            <pc:docMk/>
            <pc:sldMk cId="3887566107" sldId="268"/>
            <ac:spMk id="14" creationId="{3EBE8569-6AEC-4B8C-8D53-2DE337CDBA65}"/>
          </ac:spMkLst>
        </pc:spChg>
        <pc:spChg chg="add del">
          <ac:chgData name="Rajesh Kaireddy" userId="aac86a75-602a-4fc7-a966-330adfa3bf81" providerId="ADAL" clId="{315BA275-F211-4FE0-8491-0389F4EB3B60}" dt="2023-04-20T01:50:43.513" v="4627" actId="26606"/>
          <ac:spMkLst>
            <pc:docMk/>
            <pc:sldMk cId="3887566107" sldId="268"/>
            <ac:spMk id="15" creationId="{7A5F0580-5EE9-419F-96EE-B6529EF6E7D0}"/>
          </ac:spMkLst>
        </pc:spChg>
        <pc:spChg chg="add del">
          <ac:chgData name="Rajesh Kaireddy" userId="aac86a75-602a-4fc7-a966-330adfa3bf81" providerId="ADAL" clId="{315BA275-F211-4FE0-8491-0389F4EB3B60}" dt="2023-04-20T01:53:01.885" v="4765" actId="26606"/>
          <ac:spMkLst>
            <pc:docMk/>
            <pc:sldMk cId="3887566107" sldId="268"/>
            <ac:spMk id="16" creationId="{55D4142C-5077-457F-A6AD-3FECFDB39685}"/>
          </ac:spMkLst>
        </pc:spChg>
        <pc:spChg chg="add del">
          <ac:chgData name="Rajesh Kaireddy" userId="aac86a75-602a-4fc7-a966-330adfa3bf81" providerId="ADAL" clId="{315BA275-F211-4FE0-8491-0389F4EB3B60}" dt="2023-04-20T01:50:48.050" v="4629" actId="26606"/>
          <ac:spMkLst>
            <pc:docMk/>
            <pc:sldMk cId="3887566107" sldId="268"/>
            <ac:spMk id="17" creationId="{F13C74B1-5B17-4795-BED0-7140497B445A}"/>
          </ac:spMkLst>
        </pc:spChg>
        <pc:spChg chg="add del">
          <ac:chgData name="Rajesh Kaireddy" userId="aac86a75-602a-4fc7-a966-330adfa3bf81" providerId="ADAL" clId="{315BA275-F211-4FE0-8491-0389F4EB3B60}" dt="2023-04-20T01:50:48.050" v="4629" actId="26606"/>
          <ac:spMkLst>
            <pc:docMk/>
            <pc:sldMk cId="3887566107" sldId="268"/>
            <ac:spMk id="18" creationId="{D4974D33-8DC5-464E-8C6D-BE58F0669C17}"/>
          </ac:spMkLst>
        </pc:spChg>
        <pc:spChg chg="add del">
          <ac:chgData name="Rajesh Kaireddy" userId="aac86a75-602a-4fc7-a966-330adfa3bf81" providerId="ADAL" clId="{315BA275-F211-4FE0-8491-0389F4EB3B60}" dt="2023-04-20T01:53:01.885" v="4765" actId="26606"/>
          <ac:spMkLst>
            <pc:docMk/>
            <pc:sldMk cId="3887566107" sldId="268"/>
            <ac:spMk id="20" creationId="{7A5F0580-5EE9-419F-96EE-B6529EF6E7D0}"/>
          </ac:spMkLst>
        </pc:spChg>
        <pc:spChg chg="add del">
          <ac:chgData name="Rajesh Kaireddy" userId="aac86a75-602a-4fc7-a966-330adfa3bf81" providerId="ADAL" clId="{315BA275-F211-4FE0-8491-0389F4EB3B60}" dt="2023-04-20T01:53:06.973" v="4767" actId="26606"/>
          <ac:spMkLst>
            <pc:docMk/>
            <pc:sldMk cId="3887566107" sldId="268"/>
            <ac:spMk id="22" creationId="{70DFA0FD-AB28-4B25-B870-4D2BBC35BA1D}"/>
          </ac:spMkLst>
        </pc:spChg>
        <pc:spChg chg="add del">
          <ac:chgData name="Rajesh Kaireddy" userId="aac86a75-602a-4fc7-a966-330adfa3bf81" providerId="ADAL" clId="{315BA275-F211-4FE0-8491-0389F4EB3B60}" dt="2023-04-20T01:53:19.907" v="4769" actId="26606"/>
          <ac:spMkLst>
            <pc:docMk/>
            <pc:sldMk cId="3887566107" sldId="268"/>
            <ac:spMk id="32" creationId="{E02239D2-A05D-4A1C-9F06-FBA7FC730E1B}"/>
          </ac:spMkLst>
        </pc:spChg>
        <pc:spChg chg="add del">
          <ac:chgData name="Rajesh Kaireddy" userId="aac86a75-602a-4fc7-a966-330adfa3bf81" providerId="ADAL" clId="{315BA275-F211-4FE0-8491-0389F4EB3B60}" dt="2023-04-20T01:53:24.162" v="4771" actId="26606"/>
          <ac:spMkLst>
            <pc:docMk/>
            <pc:sldMk cId="3887566107" sldId="268"/>
            <ac:spMk id="35" creationId="{245A9F99-D9B1-4094-A2E2-B90AC1DB7B9C}"/>
          </ac:spMkLst>
        </pc:spChg>
        <pc:spChg chg="add del">
          <ac:chgData name="Rajesh Kaireddy" userId="aac86a75-602a-4fc7-a966-330adfa3bf81" providerId="ADAL" clId="{315BA275-F211-4FE0-8491-0389F4EB3B60}" dt="2023-04-20T01:53:24.162" v="4771" actId="26606"/>
          <ac:spMkLst>
            <pc:docMk/>
            <pc:sldMk cId="3887566107" sldId="268"/>
            <ac:spMk id="36" creationId="{B7FAF607-473A-4A43-A23D-BBFF5C4117BB}"/>
          </ac:spMkLst>
        </pc:spChg>
        <pc:grpChg chg="add del">
          <ac:chgData name="Rajesh Kaireddy" userId="aac86a75-602a-4fc7-a966-330adfa3bf81" providerId="ADAL" clId="{315BA275-F211-4FE0-8491-0389F4EB3B60}" dt="2023-04-20T01:53:06.973" v="4767" actId="26606"/>
          <ac:grpSpMkLst>
            <pc:docMk/>
            <pc:sldMk cId="3887566107" sldId="268"/>
            <ac:grpSpMk id="25" creationId="{0D628DFB-9CD1-4E2B-8B44-9FDF7E80F6D9}"/>
          </ac:grpSpMkLst>
        </pc:grpChg>
        <pc:grpChg chg="add del">
          <ac:chgData name="Rajesh Kaireddy" userId="aac86a75-602a-4fc7-a966-330adfa3bf81" providerId="ADAL" clId="{315BA275-F211-4FE0-8491-0389F4EB3B60}" dt="2023-04-20T01:53:24.162" v="4771" actId="26606"/>
          <ac:grpSpMkLst>
            <pc:docMk/>
            <pc:sldMk cId="3887566107" sldId="268"/>
            <ac:grpSpMk id="38" creationId="{C5F6476F-D303-44D3-B30F-1BA348F0F64A}"/>
          </ac:grpSpMkLst>
        </pc:grpChg>
        <pc:graphicFrameChg chg="add del">
          <ac:chgData name="Rajesh Kaireddy" userId="aac86a75-602a-4fc7-a966-330adfa3bf81" providerId="ADAL" clId="{315BA275-F211-4FE0-8491-0389F4EB3B60}" dt="2023-04-20T01:50:52.565" v="4631" actId="26606"/>
          <ac:graphicFrameMkLst>
            <pc:docMk/>
            <pc:sldMk cId="3887566107" sldId="268"/>
            <ac:graphicFrameMk id="21" creationId="{CD06042A-EB8C-03DB-45DB-0EBE9FFC12DB}"/>
          </ac:graphicFrameMkLst>
        </pc:graphicFrameChg>
        <pc:graphicFrameChg chg="add del">
          <ac:chgData name="Rajesh Kaireddy" userId="aac86a75-602a-4fc7-a966-330adfa3bf81" providerId="ADAL" clId="{315BA275-F211-4FE0-8491-0389F4EB3B60}" dt="2023-04-20T01:50:54.789" v="4633" actId="26606"/>
          <ac:graphicFrameMkLst>
            <pc:docMk/>
            <pc:sldMk cId="3887566107" sldId="268"/>
            <ac:graphicFrameMk id="23" creationId="{CDB5DE60-EEDE-9D4C-44E2-3F2A989E6F10}"/>
          </ac:graphicFrameMkLst>
        </pc:graphicFrameChg>
        <pc:graphicFrameChg chg="add">
          <ac:chgData name="Rajesh Kaireddy" userId="aac86a75-602a-4fc7-a966-330adfa3bf81" providerId="ADAL" clId="{315BA275-F211-4FE0-8491-0389F4EB3B60}" dt="2023-04-20T01:53:24.177" v="4772" actId="26606"/>
          <ac:graphicFrameMkLst>
            <pc:docMk/>
            <pc:sldMk cId="3887566107" sldId="268"/>
            <ac:graphicFrameMk id="43" creationId="{85954AD9-08E9-7AA4-3028-11DF3A87C5F4}"/>
          </ac:graphicFrameMkLst>
        </pc:graphicFrameChg>
        <pc:picChg chg="add del">
          <ac:chgData name="Rajesh Kaireddy" userId="aac86a75-602a-4fc7-a966-330adfa3bf81" providerId="ADAL" clId="{315BA275-F211-4FE0-8491-0389F4EB3B60}" dt="2023-04-20T01:50:43.513" v="4627" actId="26606"/>
          <ac:picMkLst>
            <pc:docMk/>
            <pc:sldMk cId="3887566107" sldId="268"/>
            <ac:picMk id="5" creationId="{9DF04D4B-8582-2C31-F869-4EB6873305F9}"/>
          </ac:picMkLst>
        </pc:picChg>
        <pc:picChg chg="add del">
          <ac:chgData name="Rajesh Kaireddy" userId="aac86a75-602a-4fc7-a966-330adfa3bf81" providerId="ADAL" clId="{315BA275-F211-4FE0-8491-0389F4EB3B60}" dt="2023-04-20T01:50:41.105" v="4625" actId="26606"/>
          <ac:picMkLst>
            <pc:docMk/>
            <pc:sldMk cId="3887566107" sldId="268"/>
            <ac:picMk id="7" creationId="{8A40B558-649F-2359-25FE-8DBBD44F32D8}"/>
          </ac:picMkLst>
        </pc:picChg>
        <pc:picChg chg="add del">
          <ac:chgData name="Rajesh Kaireddy" userId="aac86a75-602a-4fc7-a966-330adfa3bf81" providerId="ADAL" clId="{315BA275-F211-4FE0-8491-0389F4EB3B60}" dt="2023-04-20T01:53:01.885" v="4765" actId="26606"/>
          <ac:picMkLst>
            <pc:docMk/>
            <pc:sldMk cId="3887566107" sldId="268"/>
            <ac:picMk id="8" creationId="{7C14BDB1-E5AE-E118-56C5-F399341D1439}"/>
          </ac:picMkLst>
        </pc:picChg>
        <pc:picChg chg="add del">
          <ac:chgData name="Rajesh Kaireddy" userId="aac86a75-602a-4fc7-a966-330adfa3bf81" providerId="ADAL" clId="{315BA275-F211-4FE0-8491-0389F4EB3B60}" dt="2023-04-20T01:50:48.050" v="4629" actId="26606"/>
          <ac:picMkLst>
            <pc:docMk/>
            <pc:sldMk cId="3887566107" sldId="268"/>
            <ac:picMk id="19" creationId="{0ECE59D7-DC94-FD48-7B97-117559426F92}"/>
          </ac:picMkLst>
        </pc:picChg>
        <pc:picChg chg="add del">
          <ac:chgData name="Rajesh Kaireddy" userId="aac86a75-602a-4fc7-a966-330adfa3bf81" providerId="ADAL" clId="{315BA275-F211-4FE0-8491-0389F4EB3B60}" dt="2023-04-20T01:53:06.973" v="4767" actId="26606"/>
          <ac:picMkLst>
            <pc:docMk/>
            <pc:sldMk cId="3887566107" sldId="268"/>
            <ac:picMk id="24" creationId="{05BACB24-DB48-32C2-262C-C6CA56E41C2A}"/>
          </ac:picMkLst>
        </pc:picChg>
        <pc:picChg chg="add del">
          <ac:chgData name="Rajesh Kaireddy" userId="aac86a75-602a-4fc7-a966-330adfa3bf81" providerId="ADAL" clId="{315BA275-F211-4FE0-8491-0389F4EB3B60}" dt="2023-04-20T01:53:19.907" v="4769" actId="26606"/>
          <ac:picMkLst>
            <pc:docMk/>
            <pc:sldMk cId="3887566107" sldId="268"/>
            <ac:picMk id="33" creationId="{4F822229-36AF-7BF1-72B3-6DBB90236D80}"/>
          </ac:picMkLst>
        </pc:picChg>
        <pc:picChg chg="add del">
          <ac:chgData name="Rajesh Kaireddy" userId="aac86a75-602a-4fc7-a966-330adfa3bf81" providerId="ADAL" clId="{315BA275-F211-4FE0-8491-0389F4EB3B60}" dt="2023-04-20T01:53:24.162" v="4771" actId="26606"/>
          <ac:picMkLst>
            <pc:docMk/>
            <pc:sldMk cId="3887566107" sldId="268"/>
            <ac:picMk id="37" creationId="{7D506D9A-E158-84EA-367C-52310B2F3F89}"/>
          </ac:picMkLst>
        </pc:picChg>
      </pc:sldChg>
      <pc:sldChg chg="addSp delSp modSp mod ord setBg">
        <pc:chgData name="Rajesh Kaireddy" userId="aac86a75-602a-4fc7-a966-330adfa3bf81" providerId="ADAL" clId="{315BA275-F211-4FE0-8491-0389F4EB3B60}" dt="2023-04-20T02:06:58.628" v="4961" actId="26606"/>
        <pc:sldMkLst>
          <pc:docMk/>
          <pc:sldMk cId="1176495351" sldId="269"/>
        </pc:sldMkLst>
        <pc:spChg chg="mod">
          <ac:chgData name="Rajesh Kaireddy" userId="aac86a75-602a-4fc7-a966-330adfa3bf81" providerId="ADAL" clId="{315BA275-F211-4FE0-8491-0389F4EB3B60}" dt="2023-04-20T02:06:58.628" v="4961" actId="26606"/>
          <ac:spMkLst>
            <pc:docMk/>
            <pc:sldMk cId="1176495351" sldId="269"/>
            <ac:spMk id="2" creationId="{7AF2FEB6-A437-D00F-E532-A4FCDD089088}"/>
          </ac:spMkLst>
        </pc:spChg>
        <pc:spChg chg="add del mod">
          <ac:chgData name="Rajesh Kaireddy" userId="aac86a75-602a-4fc7-a966-330adfa3bf81" providerId="ADAL" clId="{315BA275-F211-4FE0-8491-0389F4EB3B60}" dt="2023-04-20T02:06:58.628" v="4961" actId="26606"/>
          <ac:spMkLst>
            <pc:docMk/>
            <pc:sldMk cId="1176495351" sldId="269"/>
            <ac:spMk id="3" creationId="{7F9BF09A-D2D0-883F-DE46-04D56FB4283D}"/>
          </ac:spMkLst>
        </pc:spChg>
        <pc:spChg chg="add del">
          <ac:chgData name="Rajesh Kaireddy" userId="aac86a75-602a-4fc7-a966-330adfa3bf81" providerId="ADAL" clId="{315BA275-F211-4FE0-8491-0389F4EB3B60}" dt="2023-04-20T02:04:25.560" v="4851" actId="26606"/>
          <ac:spMkLst>
            <pc:docMk/>
            <pc:sldMk cId="1176495351" sldId="269"/>
            <ac:spMk id="13" creationId="{665DBBEF-238B-476B-96AB-8AAC3224ECEA}"/>
          </ac:spMkLst>
        </pc:spChg>
        <pc:spChg chg="add del">
          <ac:chgData name="Rajesh Kaireddy" userId="aac86a75-602a-4fc7-a966-330adfa3bf81" providerId="ADAL" clId="{315BA275-F211-4FE0-8491-0389F4EB3B60}" dt="2023-04-20T02:02:38.682" v="4845" actId="26606"/>
          <ac:spMkLst>
            <pc:docMk/>
            <pc:sldMk cId="1176495351" sldId="269"/>
            <ac:spMk id="14" creationId="{665DBBEF-238B-476B-96AB-8AAC3224ECEA}"/>
          </ac:spMkLst>
        </pc:spChg>
        <pc:spChg chg="add del">
          <ac:chgData name="Rajesh Kaireddy" userId="aac86a75-602a-4fc7-a966-330adfa3bf81" providerId="ADAL" clId="{315BA275-F211-4FE0-8491-0389F4EB3B60}" dt="2023-04-20T02:02:38.682" v="4845" actId="26606"/>
          <ac:spMkLst>
            <pc:docMk/>
            <pc:sldMk cId="1176495351" sldId="269"/>
            <ac:spMk id="16" creationId="{3FCFB1DE-0B7E-48CC-BA90-B2AB0889F9D6}"/>
          </ac:spMkLst>
        </pc:spChg>
        <pc:spChg chg="add">
          <ac:chgData name="Rajesh Kaireddy" userId="aac86a75-602a-4fc7-a966-330adfa3bf81" providerId="ADAL" clId="{315BA275-F211-4FE0-8491-0389F4EB3B60}" dt="2023-04-20T02:06:58.628" v="4961" actId="26606"/>
          <ac:spMkLst>
            <pc:docMk/>
            <pc:sldMk cId="1176495351" sldId="269"/>
            <ac:spMk id="17" creationId="{665DBBEF-238B-476B-96AB-8AAC3224ECEA}"/>
          </ac:spMkLst>
        </pc:spChg>
        <pc:spChg chg="add del">
          <ac:chgData name="Rajesh Kaireddy" userId="aac86a75-602a-4fc7-a966-330adfa3bf81" providerId="ADAL" clId="{315BA275-F211-4FE0-8491-0389F4EB3B60}" dt="2023-04-20T02:04:25.560" v="4851" actId="26606"/>
          <ac:spMkLst>
            <pc:docMk/>
            <pc:sldMk cId="1176495351" sldId="269"/>
            <ac:spMk id="18" creationId="{3FCFB1DE-0B7E-48CC-BA90-B2AB0889F9D6}"/>
          </ac:spMkLst>
        </pc:spChg>
        <pc:spChg chg="add">
          <ac:chgData name="Rajesh Kaireddy" userId="aac86a75-602a-4fc7-a966-330adfa3bf81" providerId="ADAL" clId="{315BA275-F211-4FE0-8491-0389F4EB3B60}" dt="2023-04-20T02:06:58.628" v="4961" actId="26606"/>
          <ac:spMkLst>
            <pc:docMk/>
            <pc:sldMk cId="1176495351" sldId="269"/>
            <ac:spMk id="19" creationId="{3FCFB1DE-0B7E-48CC-BA90-B2AB0889F9D6}"/>
          </ac:spMkLst>
        </pc:spChg>
        <pc:spChg chg="add del">
          <ac:chgData name="Rajesh Kaireddy" userId="aac86a75-602a-4fc7-a966-330adfa3bf81" providerId="ADAL" clId="{315BA275-F211-4FE0-8491-0389F4EB3B60}" dt="2023-04-20T02:06:50.303" v="4959" actId="26606"/>
          <ac:spMkLst>
            <pc:docMk/>
            <pc:sldMk cId="1176495351" sldId="269"/>
            <ac:spMk id="20" creationId="{665DBBEF-238B-476B-96AB-8AAC3224ECEA}"/>
          </ac:spMkLst>
        </pc:spChg>
        <pc:spChg chg="add del">
          <ac:chgData name="Rajesh Kaireddy" userId="aac86a75-602a-4fc7-a966-330adfa3bf81" providerId="ADAL" clId="{315BA275-F211-4FE0-8491-0389F4EB3B60}" dt="2023-04-20T02:06:50.303" v="4959" actId="26606"/>
          <ac:spMkLst>
            <pc:docMk/>
            <pc:sldMk cId="1176495351" sldId="269"/>
            <ac:spMk id="22" creationId="{3FCFB1DE-0B7E-48CC-BA90-B2AB0889F9D6}"/>
          </ac:spMkLst>
        </pc:spChg>
        <pc:picChg chg="add del mod ord">
          <ac:chgData name="Rajesh Kaireddy" userId="aac86a75-602a-4fc7-a966-330adfa3bf81" providerId="ADAL" clId="{315BA275-F211-4FE0-8491-0389F4EB3B60}" dt="2023-04-20T02:01:45.678" v="4837" actId="22"/>
          <ac:picMkLst>
            <pc:docMk/>
            <pc:sldMk cId="1176495351" sldId="269"/>
            <ac:picMk id="5" creationId="{1C96A8AE-DA03-9B33-14B4-88209E1151F0}"/>
          </ac:picMkLst>
        </pc:picChg>
        <pc:picChg chg="add del">
          <ac:chgData name="Rajesh Kaireddy" userId="aac86a75-602a-4fc7-a966-330adfa3bf81" providerId="ADAL" clId="{315BA275-F211-4FE0-8491-0389F4EB3B60}" dt="2023-04-20T02:01:55.564" v="4840" actId="22"/>
          <ac:picMkLst>
            <pc:docMk/>
            <pc:sldMk cId="1176495351" sldId="269"/>
            <ac:picMk id="7" creationId="{6F3E57CF-C059-6258-F940-966A226FA61F}"/>
          </ac:picMkLst>
        </pc:picChg>
        <pc:picChg chg="add del mod">
          <ac:chgData name="Rajesh Kaireddy" userId="aac86a75-602a-4fc7-a966-330adfa3bf81" providerId="ADAL" clId="{315BA275-F211-4FE0-8491-0389F4EB3B60}" dt="2023-04-20T02:02:39.920" v="4846" actId="22"/>
          <ac:picMkLst>
            <pc:docMk/>
            <pc:sldMk cId="1176495351" sldId="269"/>
            <ac:picMk id="9" creationId="{23D362B8-B29D-E906-0B9B-FDAF7B982DF3}"/>
          </ac:picMkLst>
        </pc:picChg>
        <pc:picChg chg="add del mod">
          <ac:chgData name="Rajesh Kaireddy" userId="aac86a75-602a-4fc7-a966-330adfa3bf81" providerId="ADAL" clId="{315BA275-F211-4FE0-8491-0389F4EB3B60}" dt="2023-04-20T02:04:26.901" v="4852" actId="22"/>
          <ac:picMkLst>
            <pc:docMk/>
            <pc:sldMk cId="1176495351" sldId="269"/>
            <ac:picMk id="11" creationId="{7D7E6E92-A27B-7960-4952-002091E61375}"/>
          </ac:picMkLst>
        </pc:picChg>
        <pc:picChg chg="add mod">
          <ac:chgData name="Rajesh Kaireddy" userId="aac86a75-602a-4fc7-a966-330adfa3bf81" providerId="ADAL" clId="{315BA275-F211-4FE0-8491-0389F4EB3B60}" dt="2023-04-20T02:06:58.628" v="4961" actId="26606"/>
          <ac:picMkLst>
            <pc:docMk/>
            <pc:sldMk cId="1176495351" sldId="269"/>
            <ac:picMk id="15" creationId="{6B5E9534-84C8-B99D-B2D3-4989CF9163D4}"/>
          </ac:picMkLst>
        </pc:picChg>
      </pc:sldChg>
      <pc:sldChg chg="del">
        <pc:chgData name="Rajesh Kaireddy" userId="aac86a75-602a-4fc7-a966-330adfa3bf81" providerId="ADAL" clId="{315BA275-F211-4FE0-8491-0389F4EB3B60}" dt="2023-04-20T02:13:30.389" v="5126" actId="47"/>
        <pc:sldMkLst>
          <pc:docMk/>
          <pc:sldMk cId="3286489968" sldId="270"/>
        </pc:sldMkLst>
      </pc:sldChg>
      <pc:sldChg chg="addSp delSp modSp mod ord setBg">
        <pc:chgData name="Rajesh Kaireddy" userId="aac86a75-602a-4fc7-a966-330adfa3bf81" providerId="ADAL" clId="{315BA275-F211-4FE0-8491-0389F4EB3B60}" dt="2023-04-20T01:40:21.563" v="4223" actId="14100"/>
        <pc:sldMkLst>
          <pc:docMk/>
          <pc:sldMk cId="8783884" sldId="271"/>
        </pc:sldMkLst>
        <pc:spChg chg="mod">
          <ac:chgData name="Rajesh Kaireddy" userId="aac86a75-602a-4fc7-a966-330adfa3bf81" providerId="ADAL" clId="{315BA275-F211-4FE0-8491-0389F4EB3B60}" dt="2023-04-20T01:35:54.011" v="3816" actId="26606"/>
          <ac:spMkLst>
            <pc:docMk/>
            <pc:sldMk cId="8783884" sldId="271"/>
            <ac:spMk id="2" creationId="{7AF2FEB6-A437-D00F-E532-A4FCDD089088}"/>
          </ac:spMkLst>
        </pc:spChg>
        <pc:spChg chg="mod">
          <ac:chgData name="Rajesh Kaireddy" userId="aac86a75-602a-4fc7-a966-330adfa3bf81" providerId="ADAL" clId="{315BA275-F211-4FE0-8491-0389F4EB3B60}" dt="2023-04-20T01:40:21.563" v="4223" actId="14100"/>
          <ac:spMkLst>
            <pc:docMk/>
            <pc:sldMk cId="8783884" sldId="271"/>
            <ac:spMk id="3" creationId="{7F9BF09A-D2D0-883F-DE46-04D56FB4283D}"/>
          </ac:spMkLst>
        </pc:spChg>
        <pc:spChg chg="add del">
          <ac:chgData name="Rajesh Kaireddy" userId="aac86a75-602a-4fc7-a966-330adfa3bf81" providerId="ADAL" clId="{315BA275-F211-4FE0-8491-0389F4EB3B60}" dt="2023-04-20T01:35:53.974" v="3815" actId="26606"/>
          <ac:spMkLst>
            <pc:docMk/>
            <pc:sldMk cId="8783884" sldId="271"/>
            <ac:spMk id="8" creationId="{B6CDA21F-E7AF-4C75-8395-33F58D5B0E45}"/>
          </ac:spMkLst>
        </pc:spChg>
        <pc:spChg chg="add del">
          <ac:chgData name="Rajesh Kaireddy" userId="aac86a75-602a-4fc7-a966-330adfa3bf81" providerId="ADAL" clId="{315BA275-F211-4FE0-8491-0389F4EB3B60}" dt="2023-04-20T01:35:51.908" v="3813" actId="26606"/>
          <ac:spMkLst>
            <pc:docMk/>
            <pc:sldMk cId="8783884" sldId="271"/>
            <ac:spMk id="9" creationId="{79BB35BC-D5C2-4C8B-A22A-A71E6191913B}"/>
          </ac:spMkLst>
        </pc:spChg>
        <pc:spChg chg="add del">
          <ac:chgData name="Rajesh Kaireddy" userId="aac86a75-602a-4fc7-a966-330adfa3bf81" providerId="ADAL" clId="{315BA275-F211-4FE0-8491-0389F4EB3B60}" dt="2023-04-20T01:35:53.974" v="3815" actId="26606"/>
          <ac:spMkLst>
            <pc:docMk/>
            <pc:sldMk cId="8783884" sldId="271"/>
            <ac:spMk id="15" creationId="{D5B0017B-2ECA-49AF-B397-DC140825DF8D}"/>
          </ac:spMkLst>
        </pc:spChg>
        <pc:spChg chg="add del">
          <ac:chgData name="Rajesh Kaireddy" userId="aac86a75-602a-4fc7-a966-330adfa3bf81" providerId="ADAL" clId="{315BA275-F211-4FE0-8491-0389F4EB3B60}" dt="2023-04-20T01:40:03.894" v="4220" actId="26606"/>
          <ac:spMkLst>
            <pc:docMk/>
            <pc:sldMk cId="8783884" sldId="271"/>
            <ac:spMk id="19" creationId="{79BB35BC-D5C2-4C8B-A22A-A71E6191913B}"/>
          </ac:spMkLst>
        </pc:spChg>
        <pc:spChg chg="add">
          <ac:chgData name="Rajesh Kaireddy" userId="aac86a75-602a-4fc7-a966-330adfa3bf81" providerId="ADAL" clId="{315BA275-F211-4FE0-8491-0389F4EB3B60}" dt="2023-04-20T01:40:03.894" v="4220" actId="26606"/>
          <ac:spMkLst>
            <pc:docMk/>
            <pc:sldMk cId="8783884" sldId="271"/>
            <ac:spMk id="25" creationId="{79BB35BC-D5C2-4C8B-A22A-A71E6191913B}"/>
          </ac:spMkLst>
        </pc:spChg>
        <pc:grpChg chg="add del">
          <ac:chgData name="Rajesh Kaireddy" userId="aac86a75-602a-4fc7-a966-330adfa3bf81" providerId="ADAL" clId="{315BA275-F211-4FE0-8491-0389F4EB3B60}" dt="2023-04-20T01:35:53.974" v="3815" actId="26606"/>
          <ac:grpSpMkLst>
            <pc:docMk/>
            <pc:sldMk cId="8783884" sldId="271"/>
            <ac:grpSpMk id="10" creationId="{AE1C45F0-260A-458C-96ED-C1F6D2151219}"/>
          </ac:grpSpMkLst>
        </pc:grpChg>
        <pc:picChg chg="add del">
          <ac:chgData name="Rajesh Kaireddy" userId="aac86a75-602a-4fc7-a966-330adfa3bf81" providerId="ADAL" clId="{315BA275-F211-4FE0-8491-0389F4EB3B60}" dt="2023-04-20T01:35:51.908" v="3813" actId="26606"/>
          <ac:picMkLst>
            <pc:docMk/>
            <pc:sldMk cId="8783884" sldId="271"/>
            <ac:picMk id="5" creationId="{C70D9F50-7A60-7078-9765-20EB00766E16}"/>
          </ac:picMkLst>
        </pc:picChg>
        <pc:picChg chg="add mod">
          <ac:chgData name="Rajesh Kaireddy" userId="aac86a75-602a-4fc7-a966-330adfa3bf81" providerId="ADAL" clId="{315BA275-F211-4FE0-8491-0389F4EB3B60}" dt="2023-04-20T01:40:08.882" v="4221" actId="14100"/>
          <ac:picMkLst>
            <pc:docMk/>
            <pc:sldMk cId="8783884" sldId="271"/>
            <ac:picMk id="20" creationId="{C70D9F50-7A60-7078-9765-20EB00766E16}"/>
          </ac:picMkLst>
        </pc:picChg>
        <pc:cxnChg chg="add del">
          <ac:chgData name="Rajesh Kaireddy" userId="aac86a75-602a-4fc7-a966-330adfa3bf81" providerId="ADAL" clId="{315BA275-F211-4FE0-8491-0389F4EB3B60}" dt="2023-04-20T01:35:53.974" v="3815" actId="26606"/>
          <ac:cxnSpMkLst>
            <pc:docMk/>
            <pc:sldMk cId="8783884" sldId="271"/>
            <ac:cxnSpMk id="17" creationId="{6CF1BAF6-AD41-4082-B212-8A1F9A2E8779}"/>
          </ac:cxnSpMkLst>
        </pc:cxnChg>
      </pc:sldChg>
      <pc:sldChg chg="addSp modSp mod ord setBg">
        <pc:chgData name="Rajesh Kaireddy" userId="aac86a75-602a-4fc7-a966-330adfa3bf81" providerId="ADAL" clId="{315BA275-F211-4FE0-8491-0389F4EB3B60}" dt="2023-04-20T01:42:45.894" v="4227"/>
        <pc:sldMkLst>
          <pc:docMk/>
          <pc:sldMk cId="2831448583" sldId="272"/>
        </pc:sldMkLst>
        <pc:spChg chg="mod">
          <ac:chgData name="Rajesh Kaireddy" userId="aac86a75-602a-4fc7-a966-330adfa3bf81" providerId="ADAL" clId="{315BA275-F211-4FE0-8491-0389F4EB3B60}" dt="2023-04-20T01:20:20.994" v="3248" actId="26606"/>
          <ac:spMkLst>
            <pc:docMk/>
            <pc:sldMk cId="2831448583" sldId="272"/>
            <ac:spMk id="2" creationId="{7AF2FEB6-A437-D00F-E532-A4FCDD089088}"/>
          </ac:spMkLst>
        </pc:spChg>
        <pc:spChg chg="mod">
          <ac:chgData name="Rajesh Kaireddy" userId="aac86a75-602a-4fc7-a966-330adfa3bf81" providerId="ADAL" clId="{315BA275-F211-4FE0-8491-0389F4EB3B60}" dt="2023-04-20T01:20:20.994" v="3248" actId="26606"/>
          <ac:spMkLst>
            <pc:docMk/>
            <pc:sldMk cId="2831448583" sldId="272"/>
            <ac:spMk id="3" creationId="{7F9BF09A-D2D0-883F-DE46-04D56FB4283D}"/>
          </ac:spMkLst>
        </pc:spChg>
        <pc:spChg chg="add">
          <ac:chgData name="Rajesh Kaireddy" userId="aac86a75-602a-4fc7-a966-330adfa3bf81" providerId="ADAL" clId="{315BA275-F211-4FE0-8491-0389F4EB3B60}" dt="2023-04-20T01:20:20.994" v="3248" actId="26606"/>
          <ac:spMkLst>
            <pc:docMk/>
            <pc:sldMk cId="2831448583" sldId="272"/>
            <ac:spMk id="10" creationId="{665DBBEF-238B-476B-96AB-8AAC3224ECEA}"/>
          </ac:spMkLst>
        </pc:spChg>
        <pc:spChg chg="add">
          <ac:chgData name="Rajesh Kaireddy" userId="aac86a75-602a-4fc7-a966-330adfa3bf81" providerId="ADAL" clId="{315BA275-F211-4FE0-8491-0389F4EB3B60}" dt="2023-04-20T01:20:20.994" v="3248" actId="26606"/>
          <ac:spMkLst>
            <pc:docMk/>
            <pc:sldMk cId="2831448583" sldId="272"/>
            <ac:spMk id="12" creationId="{3FCFB1DE-0B7E-48CC-BA90-B2AB0889F9D6}"/>
          </ac:spMkLst>
        </pc:spChg>
        <pc:picChg chg="add mod">
          <ac:chgData name="Rajesh Kaireddy" userId="aac86a75-602a-4fc7-a966-330adfa3bf81" providerId="ADAL" clId="{315BA275-F211-4FE0-8491-0389F4EB3B60}" dt="2023-04-20T01:20:26.843" v="3250" actId="962"/>
          <ac:picMkLst>
            <pc:docMk/>
            <pc:sldMk cId="2831448583" sldId="272"/>
            <ac:picMk id="5" creationId="{81982EE4-963D-650C-9781-1FC59D9426A9}"/>
          </ac:picMkLst>
        </pc:picChg>
      </pc:sldChg>
      <pc:sldChg chg="del">
        <pc:chgData name="Rajesh Kaireddy" userId="aac86a75-602a-4fc7-a966-330adfa3bf81" providerId="ADAL" clId="{315BA275-F211-4FE0-8491-0389F4EB3B60}" dt="2023-04-20T02:13:37.784" v="5136" actId="47"/>
        <pc:sldMkLst>
          <pc:docMk/>
          <pc:sldMk cId="3487159066" sldId="273"/>
        </pc:sldMkLst>
      </pc:sldChg>
      <pc:sldChg chg="del">
        <pc:chgData name="Rajesh Kaireddy" userId="aac86a75-602a-4fc7-a966-330adfa3bf81" providerId="ADAL" clId="{315BA275-F211-4FE0-8491-0389F4EB3B60}" dt="2023-04-20T02:13:36.932" v="5135" actId="47"/>
        <pc:sldMkLst>
          <pc:docMk/>
          <pc:sldMk cId="704762747" sldId="274"/>
        </pc:sldMkLst>
      </pc:sldChg>
      <pc:sldChg chg="del">
        <pc:chgData name="Rajesh Kaireddy" userId="aac86a75-602a-4fc7-a966-330adfa3bf81" providerId="ADAL" clId="{315BA275-F211-4FE0-8491-0389F4EB3B60}" dt="2023-04-20T02:13:36.918" v="5134" actId="47"/>
        <pc:sldMkLst>
          <pc:docMk/>
          <pc:sldMk cId="714275225" sldId="275"/>
        </pc:sldMkLst>
      </pc:sldChg>
      <pc:sldChg chg="addSp delSp modSp mod ord setBg">
        <pc:chgData name="Rajesh Kaireddy" userId="aac86a75-602a-4fc7-a966-330adfa3bf81" providerId="ADAL" clId="{315BA275-F211-4FE0-8491-0389F4EB3B60}" dt="2023-04-20T02:00:03.138" v="4821" actId="962"/>
        <pc:sldMkLst>
          <pc:docMk/>
          <pc:sldMk cId="1268896990" sldId="276"/>
        </pc:sldMkLst>
        <pc:spChg chg="mod">
          <ac:chgData name="Rajesh Kaireddy" userId="aac86a75-602a-4fc7-a966-330adfa3bf81" providerId="ADAL" clId="{315BA275-F211-4FE0-8491-0389F4EB3B60}" dt="2023-04-20T01:59:58.263" v="4819" actId="26606"/>
          <ac:spMkLst>
            <pc:docMk/>
            <pc:sldMk cId="1268896990" sldId="276"/>
            <ac:spMk id="2" creationId="{7AF2FEB6-A437-D00F-E532-A4FCDD089088}"/>
          </ac:spMkLst>
        </pc:spChg>
        <pc:spChg chg="mod">
          <ac:chgData name="Rajesh Kaireddy" userId="aac86a75-602a-4fc7-a966-330adfa3bf81" providerId="ADAL" clId="{315BA275-F211-4FE0-8491-0389F4EB3B60}" dt="2023-04-20T01:59:58.263" v="4819" actId="26606"/>
          <ac:spMkLst>
            <pc:docMk/>
            <pc:sldMk cId="1268896990" sldId="276"/>
            <ac:spMk id="3" creationId="{7F9BF09A-D2D0-883F-DE46-04D56FB4283D}"/>
          </ac:spMkLst>
        </pc:spChg>
        <pc:spChg chg="add">
          <ac:chgData name="Rajesh Kaireddy" userId="aac86a75-602a-4fc7-a966-330adfa3bf81" providerId="ADAL" clId="{315BA275-F211-4FE0-8491-0389F4EB3B60}" dt="2023-04-20T01:59:58.263" v="4819" actId="26606"/>
          <ac:spMkLst>
            <pc:docMk/>
            <pc:sldMk cId="1268896990" sldId="276"/>
            <ac:spMk id="9" creationId="{131BAD53-4E89-4F62-BBB7-26359763ED39}"/>
          </ac:spMkLst>
        </pc:spChg>
        <pc:spChg chg="add del">
          <ac:chgData name="Rajesh Kaireddy" userId="aac86a75-602a-4fc7-a966-330adfa3bf81" providerId="ADAL" clId="{315BA275-F211-4FE0-8491-0389F4EB3B60}" dt="2023-04-20T01:59:40.178" v="4808" actId="26606"/>
          <ac:spMkLst>
            <pc:docMk/>
            <pc:sldMk cId="1268896990" sldId="276"/>
            <ac:spMk id="10" creationId="{131BAD53-4E89-4F62-BBB7-26359763ED39}"/>
          </ac:spMkLst>
        </pc:spChg>
        <pc:spChg chg="add">
          <ac:chgData name="Rajesh Kaireddy" userId="aac86a75-602a-4fc7-a966-330adfa3bf81" providerId="ADAL" clId="{315BA275-F211-4FE0-8491-0389F4EB3B60}" dt="2023-04-20T01:59:58.263" v="4819" actId="26606"/>
          <ac:spMkLst>
            <pc:docMk/>
            <pc:sldMk cId="1268896990" sldId="276"/>
            <ac:spMk id="11" creationId="{62756DA2-40EB-4C6F-B962-5822FFB54FB6}"/>
          </ac:spMkLst>
        </pc:spChg>
        <pc:spChg chg="add del">
          <ac:chgData name="Rajesh Kaireddy" userId="aac86a75-602a-4fc7-a966-330adfa3bf81" providerId="ADAL" clId="{315BA275-F211-4FE0-8491-0389F4EB3B60}" dt="2023-04-20T01:59:40.178" v="4808" actId="26606"/>
          <ac:spMkLst>
            <pc:docMk/>
            <pc:sldMk cId="1268896990" sldId="276"/>
            <ac:spMk id="12" creationId="{62756DA2-40EB-4C6F-B962-5822FFB54FB6}"/>
          </ac:spMkLst>
        </pc:spChg>
        <pc:spChg chg="add del">
          <ac:chgData name="Rajesh Kaireddy" userId="aac86a75-602a-4fc7-a966-330adfa3bf81" providerId="ADAL" clId="{315BA275-F211-4FE0-8491-0389F4EB3B60}" dt="2023-04-20T01:59:41.906" v="4810" actId="26606"/>
          <ac:spMkLst>
            <pc:docMk/>
            <pc:sldMk cId="1268896990" sldId="276"/>
            <ac:spMk id="14" creationId="{8D9CE0F4-2EB2-4F1F-8AAC-DB3571D9FE10}"/>
          </ac:spMkLst>
        </pc:spChg>
        <pc:spChg chg="add del">
          <ac:chgData name="Rajesh Kaireddy" userId="aac86a75-602a-4fc7-a966-330adfa3bf81" providerId="ADAL" clId="{315BA275-F211-4FE0-8491-0389F4EB3B60}" dt="2023-04-20T01:59:41.906" v="4810" actId="26606"/>
          <ac:spMkLst>
            <pc:docMk/>
            <pc:sldMk cId="1268896990" sldId="276"/>
            <ac:spMk id="15" creationId="{0B9EE3F3-89B7-43C3-8651-C4C96830993D}"/>
          </ac:spMkLst>
        </pc:spChg>
        <pc:spChg chg="add del">
          <ac:chgData name="Rajesh Kaireddy" userId="aac86a75-602a-4fc7-a966-330adfa3bf81" providerId="ADAL" clId="{315BA275-F211-4FE0-8491-0389F4EB3B60}" dt="2023-04-20T01:59:41.906" v="4810" actId="26606"/>
          <ac:spMkLst>
            <pc:docMk/>
            <pc:sldMk cId="1268896990" sldId="276"/>
            <ac:spMk id="16" creationId="{33AE4636-AEEC-45D6-84D4-7AC2DA48ECF8}"/>
          </ac:spMkLst>
        </pc:spChg>
        <pc:spChg chg="add del">
          <ac:chgData name="Rajesh Kaireddy" userId="aac86a75-602a-4fc7-a966-330adfa3bf81" providerId="ADAL" clId="{315BA275-F211-4FE0-8491-0389F4EB3B60}" dt="2023-04-20T01:59:43.806" v="4812" actId="26606"/>
          <ac:spMkLst>
            <pc:docMk/>
            <pc:sldMk cId="1268896990" sldId="276"/>
            <ac:spMk id="18" creationId="{2C1BBA94-3F40-40AA-8BB9-E69E25E537C1}"/>
          </ac:spMkLst>
        </pc:spChg>
        <pc:spChg chg="add del">
          <ac:chgData name="Rajesh Kaireddy" userId="aac86a75-602a-4fc7-a966-330adfa3bf81" providerId="ADAL" clId="{315BA275-F211-4FE0-8491-0389F4EB3B60}" dt="2023-04-20T01:59:43.806" v="4812" actId="26606"/>
          <ac:spMkLst>
            <pc:docMk/>
            <pc:sldMk cId="1268896990" sldId="276"/>
            <ac:spMk id="19" creationId="{DBC6133C-0615-4CE4-9132-37E609A9BDFA}"/>
          </ac:spMkLst>
        </pc:spChg>
        <pc:spChg chg="add del">
          <ac:chgData name="Rajesh Kaireddy" userId="aac86a75-602a-4fc7-a966-330adfa3bf81" providerId="ADAL" clId="{315BA275-F211-4FE0-8491-0389F4EB3B60}" dt="2023-04-20T01:59:43.806" v="4812" actId="26606"/>
          <ac:spMkLst>
            <pc:docMk/>
            <pc:sldMk cId="1268896990" sldId="276"/>
            <ac:spMk id="20" creationId="{169CC832-2974-4E8D-90ED-3E2941BA7336}"/>
          </ac:spMkLst>
        </pc:spChg>
        <pc:spChg chg="add del">
          <ac:chgData name="Rajesh Kaireddy" userId="aac86a75-602a-4fc7-a966-330adfa3bf81" providerId="ADAL" clId="{315BA275-F211-4FE0-8491-0389F4EB3B60}" dt="2023-04-20T01:59:43.806" v="4812" actId="26606"/>
          <ac:spMkLst>
            <pc:docMk/>
            <pc:sldMk cId="1268896990" sldId="276"/>
            <ac:spMk id="21" creationId="{55222F96-971A-4F90-B841-6BAB416C7AC1}"/>
          </ac:spMkLst>
        </pc:spChg>
        <pc:spChg chg="add del">
          <ac:chgData name="Rajesh Kaireddy" userId="aac86a75-602a-4fc7-a966-330adfa3bf81" providerId="ADAL" clId="{315BA275-F211-4FE0-8491-0389F4EB3B60}" dt="2023-04-20T01:59:43.806" v="4812" actId="26606"/>
          <ac:spMkLst>
            <pc:docMk/>
            <pc:sldMk cId="1268896990" sldId="276"/>
            <ac:spMk id="22" creationId="{08980754-6F4B-43C9-B9BE-127B6BED6586}"/>
          </ac:spMkLst>
        </pc:spChg>
        <pc:spChg chg="add del">
          <ac:chgData name="Rajesh Kaireddy" userId="aac86a75-602a-4fc7-a966-330adfa3bf81" providerId="ADAL" clId="{315BA275-F211-4FE0-8491-0389F4EB3B60}" dt="2023-04-20T01:59:46.621" v="4814" actId="26606"/>
          <ac:spMkLst>
            <pc:docMk/>
            <pc:sldMk cId="1268896990" sldId="276"/>
            <ac:spMk id="24" creationId="{131BAD53-4E89-4F62-BBB7-26359763ED39}"/>
          </ac:spMkLst>
        </pc:spChg>
        <pc:spChg chg="add del">
          <ac:chgData name="Rajesh Kaireddy" userId="aac86a75-602a-4fc7-a966-330adfa3bf81" providerId="ADAL" clId="{315BA275-F211-4FE0-8491-0389F4EB3B60}" dt="2023-04-20T01:59:46.621" v="4814" actId="26606"/>
          <ac:spMkLst>
            <pc:docMk/>
            <pc:sldMk cId="1268896990" sldId="276"/>
            <ac:spMk id="25" creationId="{62756DA2-40EB-4C6F-B962-5822FFB54FB6}"/>
          </ac:spMkLst>
        </pc:spChg>
        <pc:picChg chg="add del mod">
          <ac:chgData name="Rajesh Kaireddy" userId="aac86a75-602a-4fc7-a966-330adfa3bf81" providerId="ADAL" clId="{315BA275-F211-4FE0-8491-0389F4EB3B60}" dt="2023-04-20T01:59:49.095" v="4815" actId="22"/>
          <ac:picMkLst>
            <pc:docMk/>
            <pc:sldMk cId="1268896990" sldId="276"/>
            <ac:picMk id="5" creationId="{8BACC197-9102-FD49-61FB-E557C3BB6FFF}"/>
          </ac:picMkLst>
        </pc:picChg>
        <pc:picChg chg="add mod">
          <ac:chgData name="Rajesh Kaireddy" userId="aac86a75-602a-4fc7-a966-330adfa3bf81" providerId="ADAL" clId="{315BA275-F211-4FE0-8491-0389F4EB3B60}" dt="2023-04-20T02:00:03.138" v="4821" actId="962"/>
          <ac:picMkLst>
            <pc:docMk/>
            <pc:sldMk cId="1268896990" sldId="276"/>
            <ac:picMk id="7" creationId="{A49FC87C-64C2-7659-96DB-A024212ACAFE}"/>
          </ac:picMkLst>
        </pc:picChg>
      </pc:sldChg>
      <pc:sldChg chg="modSp del mod">
        <pc:chgData name="Rajesh Kaireddy" userId="aac86a75-602a-4fc7-a966-330adfa3bf81" providerId="ADAL" clId="{315BA275-F211-4FE0-8491-0389F4EB3B60}" dt="2023-04-20T02:13:36.462" v="5133" actId="47"/>
        <pc:sldMkLst>
          <pc:docMk/>
          <pc:sldMk cId="2714063718" sldId="277"/>
        </pc:sldMkLst>
        <pc:spChg chg="mod">
          <ac:chgData name="Rajesh Kaireddy" userId="aac86a75-602a-4fc7-a966-330adfa3bf81" providerId="ADAL" clId="{315BA275-F211-4FE0-8491-0389F4EB3B60}" dt="2023-04-19T23:40:25.953" v="356"/>
          <ac:spMkLst>
            <pc:docMk/>
            <pc:sldMk cId="2714063718" sldId="277"/>
            <ac:spMk id="2" creationId="{7AF2FEB6-A437-D00F-E532-A4FCDD089088}"/>
          </ac:spMkLst>
        </pc:spChg>
      </pc:sldChg>
      <pc:sldChg chg="addSp modSp mod ord setBg">
        <pc:chgData name="Rajesh Kaireddy" userId="aac86a75-602a-4fc7-a966-330adfa3bf81" providerId="ADAL" clId="{315BA275-F211-4FE0-8491-0389F4EB3B60}" dt="2023-04-20T00:54:51.378" v="3069"/>
        <pc:sldMkLst>
          <pc:docMk/>
          <pc:sldMk cId="2621557899" sldId="278"/>
        </pc:sldMkLst>
        <pc:spChg chg="mod">
          <ac:chgData name="Rajesh Kaireddy" userId="aac86a75-602a-4fc7-a966-330adfa3bf81" providerId="ADAL" clId="{315BA275-F211-4FE0-8491-0389F4EB3B60}" dt="2023-04-20T00:53:43.157" v="3067" actId="26606"/>
          <ac:spMkLst>
            <pc:docMk/>
            <pc:sldMk cId="2621557899" sldId="278"/>
            <ac:spMk id="2" creationId="{7AF2FEB6-A437-D00F-E532-A4FCDD089088}"/>
          </ac:spMkLst>
        </pc:spChg>
        <pc:spChg chg="mod">
          <ac:chgData name="Rajesh Kaireddy" userId="aac86a75-602a-4fc7-a966-330adfa3bf81" providerId="ADAL" clId="{315BA275-F211-4FE0-8491-0389F4EB3B60}" dt="2023-04-20T00:53:43.157" v="3067" actId="26606"/>
          <ac:spMkLst>
            <pc:docMk/>
            <pc:sldMk cId="2621557899" sldId="278"/>
            <ac:spMk id="3" creationId="{7F9BF09A-D2D0-883F-DE46-04D56FB4283D}"/>
          </ac:spMkLst>
        </pc:spChg>
        <pc:spChg chg="add">
          <ac:chgData name="Rajesh Kaireddy" userId="aac86a75-602a-4fc7-a966-330adfa3bf81" providerId="ADAL" clId="{315BA275-F211-4FE0-8491-0389F4EB3B60}" dt="2023-04-20T00:53:43.157" v="3067" actId="26606"/>
          <ac:spMkLst>
            <pc:docMk/>
            <pc:sldMk cId="2621557899" sldId="278"/>
            <ac:spMk id="8" creationId="{09588DA8-065E-4F6F-8EFD-43104AB2E0CF}"/>
          </ac:spMkLst>
        </pc:spChg>
        <pc:spChg chg="add">
          <ac:chgData name="Rajesh Kaireddy" userId="aac86a75-602a-4fc7-a966-330adfa3bf81" providerId="ADAL" clId="{315BA275-F211-4FE0-8491-0389F4EB3B60}" dt="2023-04-20T00:53:43.157" v="3067" actId="26606"/>
          <ac:spMkLst>
            <pc:docMk/>
            <pc:sldMk cId="2621557899" sldId="278"/>
            <ac:spMk id="10" creationId="{C4285719-470E-454C-AF62-8323075F1F5B}"/>
          </ac:spMkLst>
        </pc:spChg>
        <pc:spChg chg="add">
          <ac:chgData name="Rajesh Kaireddy" userId="aac86a75-602a-4fc7-a966-330adfa3bf81" providerId="ADAL" clId="{315BA275-F211-4FE0-8491-0389F4EB3B60}" dt="2023-04-20T00:53:43.157" v="3067" actId="26606"/>
          <ac:spMkLst>
            <pc:docMk/>
            <pc:sldMk cId="2621557899" sldId="278"/>
            <ac:spMk id="12" creationId="{CD9FE4EF-C4D8-49A0-B2FF-81D8DB7D8A24}"/>
          </ac:spMkLst>
        </pc:spChg>
        <pc:spChg chg="add">
          <ac:chgData name="Rajesh Kaireddy" userId="aac86a75-602a-4fc7-a966-330adfa3bf81" providerId="ADAL" clId="{315BA275-F211-4FE0-8491-0389F4EB3B60}" dt="2023-04-20T00:53:43.157" v="3067" actId="26606"/>
          <ac:spMkLst>
            <pc:docMk/>
            <pc:sldMk cId="2621557899" sldId="278"/>
            <ac:spMk id="14" creationId="{4300840D-0A0B-4512-BACA-B439D5B9C57C}"/>
          </ac:spMkLst>
        </pc:spChg>
        <pc:spChg chg="add">
          <ac:chgData name="Rajesh Kaireddy" userId="aac86a75-602a-4fc7-a966-330adfa3bf81" providerId="ADAL" clId="{315BA275-F211-4FE0-8491-0389F4EB3B60}" dt="2023-04-20T00:53:43.157" v="3067" actId="26606"/>
          <ac:spMkLst>
            <pc:docMk/>
            <pc:sldMk cId="2621557899" sldId="278"/>
            <ac:spMk id="16" creationId="{D2B78728-A580-49A7-84F9-6EF6F583ADE0}"/>
          </ac:spMkLst>
        </pc:spChg>
        <pc:spChg chg="add">
          <ac:chgData name="Rajesh Kaireddy" userId="aac86a75-602a-4fc7-a966-330adfa3bf81" providerId="ADAL" clId="{315BA275-F211-4FE0-8491-0389F4EB3B60}" dt="2023-04-20T00:53:43.157" v="3067" actId="26606"/>
          <ac:spMkLst>
            <pc:docMk/>
            <pc:sldMk cId="2621557899" sldId="278"/>
            <ac:spMk id="18" creationId="{38FAA1A1-D861-433F-88FA-1E9D6FD31D11}"/>
          </ac:spMkLst>
        </pc:spChg>
        <pc:spChg chg="add">
          <ac:chgData name="Rajesh Kaireddy" userId="aac86a75-602a-4fc7-a966-330adfa3bf81" providerId="ADAL" clId="{315BA275-F211-4FE0-8491-0389F4EB3B60}" dt="2023-04-20T00:53:43.157" v="3067" actId="26606"/>
          <ac:spMkLst>
            <pc:docMk/>
            <pc:sldMk cId="2621557899" sldId="278"/>
            <ac:spMk id="20" creationId="{8D71EDA1-87BF-4D5D-AB79-F346FD19278A}"/>
          </ac:spMkLst>
        </pc:spChg>
      </pc:sldChg>
      <pc:sldChg chg="del">
        <pc:chgData name="Rajesh Kaireddy" userId="aac86a75-602a-4fc7-a966-330adfa3bf81" providerId="ADAL" clId="{315BA275-F211-4FE0-8491-0389F4EB3B60}" dt="2023-04-20T02:13:36.092" v="5132" actId="47"/>
        <pc:sldMkLst>
          <pc:docMk/>
          <pc:sldMk cId="3268086540" sldId="279"/>
        </pc:sldMkLst>
      </pc:sldChg>
      <pc:sldChg chg="del">
        <pc:chgData name="Rajesh Kaireddy" userId="aac86a75-602a-4fc7-a966-330adfa3bf81" providerId="ADAL" clId="{315BA275-F211-4FE0-8491-0389F4EB3B60}" dt="2023-04-20T02:13:36.083" v="5131" actId="47"/>
        <pc:sldMkLst>
          <pc:docMk/>
          <pc:sldMk cId="1869202478" sldId="280"/>
        </pc:sldMkLst>
      </pc:sldChg>
      <pc:sldChg chg="modSp del mod">
        <pc:chgData name="Rajesh Kaireddy" userId="aac86a75-602a-4fc7-a966-330adfa3bf81" providerId="ADAL" clId="{315BA275-F211-4FE0-8491-0389F4EB3B60}" dt="2023-04-20T02:13:35.702" v="5130" actId="47"/>
        <pc:sldMkLst>
          <pc:docMk/>
          <pc:sldMk cId="2293007772" sldId="281"/>
        </pc:sldMkLst>
        <pc:spChg chg="mod">
          <ac:chgData name="Rajesh Kaireddy" userId="aac86a75-602a-4fc7-a966-330adfa3bf81" providerId="ADAL" clId="{315BA275-F211-4FE0-8491-0389F4EB3B60}" dt="2023-04-20T01:18:20.773" v="3169" actId="20577"/>
          <ac:spMkLst>
            <pc:docMk/>
            <pc:sldMk cId="2293007772" sldId="281"/>
            <ac:spMk id="3" creationId="{7F9BF09A-D2D0-883F-DE46-04D56FB4283D}"/>
          </ac:spMkLst>
        </pc:spChg>
      </pc:sldChg>
      <pc:sldChg chg="del">
        <pc:chgData name="Rajesh Kaireddy" userId="aac86a75-602a-4fc7-a966-330adfa3bf81" providerId="ADAL" clId="{315BA275-F211-4FE0-8491-0389F4EB3B60}" dt="2023-04-20T02:13:35.391" v="5129" actId="47"/>
        <pc:sldMkLst>
          <pc:docMk/>
          <pc:sldMk cId="811553094" sldId="282"/>
        </pc:sldMkLst>
      </pc:sldChg>
      <pc:sldChg chg="del">
        <pc:chgData name="Rajesh Kaireddy" userId="aac86a75-602a-4fc7-a966-330adfa3bf81" providerId="ADAL" clId="{315BA275-F211-4FE0-8491-0389F4EB3B60}" dt="2023-04-20T02:13:35.172" v="5128" actId="47"/>
        <pc:sldMkLst>
          <pc:docMk/>
          <pc:sldMk cId="3394668409" sldId="283"/>
        </pc:sldMkLst>
      </pc:sldChg>
      <pc:sldChg chg="del">
        <pc:chgData name="Rajesh Kaireddy" userId="aac86a75-602a-4fc7-a966-330adfa3bf81" providerId="ADAL" clId="{315BA275-F211-4FE0-8491-0389F4EB3B60}" dt="2023-04-20T02:13:34.853" v="5127" actId="47"/>
        <pc:sldMkLst>
          <pc:docMk/>
          <pc:sldMk cId="735959806" sldId="284"/>
        </pc:sldMkLst>
      </pc:sldChg>
      <pc:sldChg chg="modSp mod">
        <pc:chgData name="Rajesh Kaireddy" userId="aac86a75-602a-4fc7-a966-330adfa3bf81" providerId="ADAL" clId="{315BA275-F211-4FE0-8491-0389F4EB3B60}" dt="2023-04-19T23:45:57.759" v="404" actId="20577"/>
        <pc:sldMkLst>
          <pc:docMk/>
          <pc:sldMk cId="2981882140" sldId="285"/>
        </pc:sldMkLst>
        <pc:spChg chg="mod">
          <ac:chgData name="Rajesh Kaireddy" userId="aac86a75-602a-4fc7-a966-330adfa3bf81" providerId="ADAL" clId="{315BA275-F211-4FE0-8491-0389F4EB3B60}" dt="2023-04-19T23:45:57.759" v="404" actId="20577"/>
          <ac:spMkLst>
            <pc:docMk/>
            <pc:sldMk cId="2981882140" sldId="285"/>
            <ac:spMk id="3" creationId="{7F9BF09A-D2D0-883F-DE46-04D56FB4283D}"/>
          </ac:spMkLst>
        </pc:spChg>
      </pc:sldChg>
      <pc:sldChg chg="modSp mod">
        <pc:chgData name="Rajesh Kaireddy" userId="aac86a75-602a-4fc7-a966-330adfa3bf81" providerId="ADAL" clId="{315BA275-F211-4FE0-8491-0389F4EB3B60}" dt="2023-04-19T23:41:47.714" v="400" actId="20577"/>
        <pc:sldMkLst>
          <pc:docMk/>
          <pc:sldMk cId="2709160655" sldId="286"/>
        </pc:sldMkLst>
        <pc:spChg chg="mod">
          <ac:chgData name="Rajesh Kaireddy" userId="aac86a75-602a-4fc7-a966-330adfa3bf81" providerId="ADAL" clId="{315BA275-F211-4FE0-8491-0389F4EB3B60}" dt="2023-04-19T23:41:47.714" v="400" actId="20577"/>
          <ac:spMkLst>
            <pc:docMk/>
            <pc:sldMk cId="2709160655" sldId="286"/>
            <ac:spMk id="3" creationId="{7F9BF09A-D2D0-883F-DE46-04D56FB4283D}"/>
          </ac:spMkLst>
        </pc:spChg>
      </pc:sldChg>
      <pc:sldChg chg="addSp modSp del mod setBg">
        <pc:chgData name="Rajesh Kaireddy" userId="aac86a75-602a-4fc7-a966-330adfa3bf81" providerId="ADAL" clId="{315BA275-F211-4FE0-8491-0389F4EB3B60}" dt="2023-04-20T01:55:57.729" v="4775" actId="47"/>
        <pc:sldMkLst>
          <pc:docMk/>
          <pc:sldMk cId="1313166362" sldId="287"/>
        </pc:sldMkLst>
        <pc:spChg chg="mod">
          <ac:chgData name="Rajesh Kaireddy" userId="aac86a75-602a-4fc7-a966-330adfa3bf81" providerId="ADAL" clId="{315BA275-F211-4FE0-8491-0389F4EB3B60}" dt="2023-04-19T23:47:33.947" v="405" actId="26606"/>
          <ac:spMkLst>
            <pc:docMk/>
            <pc:sldMk cId="1313166362" sldId="287"/>
            <ac:spMk id="2" creationId="{7AF2FEB6-A437-D00F-E532-A4FCDD089088}"/>
          </ac:spMkLst>
        </pc:spChg>
        <pc:spChg chg="add">
          <ac:chgData name="Rajesh Kaireddy" userId="aac86a75-602a-4fc7-a966-330adfa3bf81" providerId="ADAL" clId="{315BA275-F211-4FE0-8491-0389F4EB3B60}" dt="2023-04-19T23:47:33.947" v="405" actId="26606"/>
          <ac:spMkLst>
            <pc:docMk/>
            <pc:sldMk cId="1313166362" sldId="287"/>
            <ac:spMk id="48" creationId="{0C541B88-1AE9-40C3-AFD5-967787C1979F}"/>
          </ac:spMkLst>
        </pc:spChg>
        <pc:spChg chg="add">
          <ac:chgData name="Rajesh Kaireddy" userId="aac86a75-602a-4fc7-a966-330adfa3bf81" providerId="ADAL" clId="{315BA275-F211-4FE0-8491-0389F4EB3B60}" dt="2023-04-19T23:47:33.947" v="405" actId="26606"/>
          <ac:spMkLst>
            <pc:docMk/>
            <pc:sldMk cId="1313166362" sldId="287"/>
            <ac:spMk id="50" creationId="{E5F17139-31EE-46AC-B04F-DBBD852DD6CB}"/>
          </ac:spMkLst>
        </pc:spChg>
        <pc:spChg chg="add">
          <ac:chgData name="Rajesh Kaireddy" userId="aac86a75-602a-4fc7-a966-330adfa3bf81" providerId="ADAL" clId="{315BA275-F211-4FE0-8491-0389F4EB3B60}" dt="2023-04-19T23:47:33.947" v="405" actId="26606"/>
          <ac:spMkLst>
            <pc:docMk/>
            <pc:sldMk cId="1313166362" sldId="287"/>
            <ac:spMk id="56" creationId="{89D16701-DA76-4F72-BB63-E2C3FFBDFE0F}"/>
          </ac:spMkLst>
        </pc:spChg>
        <pc:spChg chg="add">
          <ac:chgData name="Rajesh Kaireddy" userId="aac86a75-602a-4fc7-a966-330adfa3bf81" providerId="ADAL" clId="{315BA275-F211-4FE0-8491-0389F4EB3B60}" dt="2023-04-19T23:47:33.947" v="405" actId="26606"/>
          <ac:spMkLst>
            <pc:docMk/>
            <pc:sldMk cId="1313166362" sldId="287"/>
            <ac:spMk id="58" creationId="{1CC28BE1-9DC6-43FE-9582-39F091098D77}"/>
          </ac:spMkLst>
        </pc:spChg>
        <pc:grpChg chg="add">
          <ac:chgData name="Rajesh Kaireddy" userId="aac86a75-602a-4fc7-a966-330adfa3bf81" providerId="ADAL" clId="{315BA275-F211-4FE0-8491-0389F4EB3B60}" dt="2023-04-19T23:47:33.947" v="405" actId="26606"/>
          <ac:grpSpMkLst>
            <pc:docMk/>
            <pc:sldMk cId="1313166362" sldId="287"/>
            <ac:grpSpMk id="52" creationId="{7CF625D3-71A3-4F30-A096-8EF334E959D0}"/>
          </ac:grpSpMkLst>
        </pc:grpChg>
        <pc:grpChg chg="add">
          <ac:chgData name="Rajesh Kaireddy" userId="aac86a75-602a-4fc7-a966-330adfa3bf81" providerId="ADAL" clId="{315BA275-F211-4FE0-8491-0389F4EB3B60}" dt="2023-04-19T23:47:33.947" v="405" actId="26606"/>
          <ac:grpSpMkLst>
            <pc:docMk/>
            <pc:sldMk cId="1313166362" sldId="287"/>
            <ac:grpSpMk id="60" creationId="{AF9AF3F3-CE0C-4125-BDD7-346487FA0B40}"/>
          </ac:grpSpMkLst>
        </pc:grpChg>
        <pc:graphicFrameChg chg="mod modGraphic">
          <ac:chgData name="Rajesh Kaireddy" userId="aac86a75-602a-4fc7-a966-330adfa3bf81" providerId="ADAL" clId="{315BA275-F211-4FE0-8491-0389F4EB3B60}" dt="2023-04-19T23:47:33.947" v="405" actId="26606"/>
          <ac:graphicFrameMkLst>
            <pc:docMk/>
            <pc:sldMk cId="1313166362" sldId="287"/>
            <ac:graphicFrameMk id="43" creationId="{658075CD-2B1F-E399-9EDE-FAFAB33FF2C8}"/>
          </ac:graphicFrameMkLst>
        </pc:graphicFrameChg>
      </pc:sldChg>
      <pc:sldChg chg="addSp delSp modSp mod setBg">
        <pc:chgData name="Rajesh Kaireddy" userId="aac86a75-602a-4fc7-a966-330adfa3bf81" providerId="ADAL" clId="{315BA275-F211-4FE0-8491-0389F4EB3B60}" dt="2023-04-19T23:58:27.959" v="683" actId="26606"/>
        <pc:sldMkLst>
          <pc:docMk/>
          <pc:sldMk cId="1609833924" sldId="288"/>
        </pc:sldMkLst>
        <pc:spChg chg="mod">
          <ac:chgData name="Rajesh Kaireddy" userId="aac86a75-602a-4fc7-a966-330adfa3bf81" providerId="ADAL" clId="{315BA275-F211-4FE0-8491-0389F4EB3B60}" dt="2023-04-19T23:58:27.959" v="683" actId="26606"/>
          <ac:spMkLst>
            <pc:docMk/>
            <pc:sldMk cId="1609833924" sldId="288"/>
            <ac:spMk id="2" creationId="{7AF2FEB6-A437-D00F-E532-A4FCDD089088}"/>
          </ac:spMkLst>
        </pc:spChg>
        <pc:spChg chg="mod">
          <ac:chgData name="Rajesh Kaireddy" userId="aac86a75-602a-4fc7-a966-330adfa3bf81" providerId="ADAL" clId="{315BA275-F211-4FE0-8491-0389F4EB3B60}" dt="2023-04-19T23:58:27.959" v="683" actId="26606"/>
          <ac:spMkLst>
            <pc:docMk/>
            <pc:sldMk cId="1609833924" sldId="288"/>
            <ac:spMk id="3" creationId="{7F9BF09A-D2D0-883F-DE46-04D56FB4283D}"/>
          </ac:spMkLst>
        </pc:spChg>
        <pc:spChg chg="add del">
          <ac:chgData name="Rajesh Kaireddy" userId="aac86a75-602a-4fc7-a966-330adfa3bf81" providerId="ADAL" clId="{315BA275-F211-4FE0-8491-0389F4EB3B60}" dt="2023-04-19T23:58:27.952" v="682" actId="26606"/>
          <ac:spMkLst>
            <pc:docMk/>
            <pc:sldMk cId="1609833924" sldId="288"/>
            <ac:spMk id="6" creationId="{E02239D2-A05D-4A1C-9F06-FBA7FC730E1B}"/>
          </ac:spMkLst>
        </pc:spChg>
        <pc:spChg chg="add del">
          <ac:chgData name="Rajesh Kaireddy" userId="aac86a75-602a-4fc7-a966-330adfa3bf81" providerId="ADAL" clId="{315BA275-F211-4FE0-8491-0389F4EB3B60}" dt="2023-04-19T23:58:10.016" v="676" actId="26606"/>
          <ac:spMkLst>
            <pc:docMk/>
            <pc:sldMk cId="1609833924" sldId="288"/>
            <ac:spMk id="8" creationId="{4DA718D0-4865-4629-8134-44F68D41D574}"/>
          </ac:spMkLst>
        </pc:spChg>
        <pc:spChg chg="add del">
          <ac:chgData name="Rajesh Kaireddy" userId="aac86a75-602a-4fc7-a966-330adfa3bf81" providerId="ADAL" clId="{315BA275-F211-4FE0-8491-0389F4EB3B60}" dt="2023-04-19T23:57:45.390" v="666" actId="26606"/>
          <ac:spMkLst>
            <pc:docMk/>
            <pc:sldMk cId="1609833924" sldId="288"/>
            <ac:spMk id="9" creationId="{D009D6D5-DAC2-4A8B-A17A-E206B9012D09}"/>
          </ac:spMkLst>
        </pc:spChg>
        <pc:spChg chg="add del">
          <ac:chgData name="Rajesh Kaireddy" userId="aac86a75-602a-4fc7-a966-330adfa3bf81" providerId="ADAL" clId="{315BA275-F211-4FE0-8491-0389F4EB3B60}" dt="2023-04-19T23:57:42.615" v="664" actId="26606"/>
          <ac:spMkLst>
            <pc:docMk/>
            <pc:sldMk cId="1609833924" sldId="288"/>
            <ac:spMk id="10" creationId="{E02239D2-A05D-4A1C-9F06-FBA7FC730E1B}"/>
          </ac:spMkLst>
        </pc:spChg>
        <pc:spChg chg="add del">
          <ac:chgData name="Rajesh Kaireddy" userId="aac86a75-602a-4fc7-a966-330adfa3bf81" providerId="ADAL" clId="{315BA275-F211-4FE0-8491-0389F4EB3B60}" dt="2023-04-19T23:57:54.562" v="670" actId="26606"/>
          <ac:spMkLst>
            <pc:docMk/>
            <pc:sldMk cId="1609833924" sldId="288"/>
            <ac:spMk id="13" creationId="{04812C46-200A-4DEB-A05E-3ED6C68C2387}"/>
          </ac:spMkLst>
        </pc:spChg>
        <pc:spChg chg="add del">
          <ac:chgData name="Rajesh Kaireddy" userId="aac86a75-602a-4fc7-a966-330adfa3bf81" providerId="ADAL" clId="{315BA275-F211-4FE0-8491-0389F4EB3B60}" dt="2023-04-19T23:57:54.562" v="670" actId="26606"/>
          <ac:spMkLst>
            <pc:docMk/>
            <pc:sldMk cId="1609833924" sldId="288"/>
            <ac:spMk id="15" creationId="{D1EA859B-E555-4109-94F3-6700E046E008}"/>
          </ac:spMkLst>
        </pc:spChg>
        <pc:spChg chg="add">
          <ac:chgData name="Rajesh Kaireddy" userId="aac86a75-602a-4fc7-a966-330adfa3bf81" providerId="ADAL" clId="{315BA275-F211-4FE0-8491-0389F4EB3B60}" dt="2023-04-19T23:58:27.959" v="683" actId="26606"/>
          <ac:spMkLst>
            <pc:docMk/>
            <pc:sldMk cId="1609833924" sldId="288"/>
            <ac:spMk id="16" creationId="{E02239D2-A05D-4A1C-9F06-FBA7FC730E1B}"/>
          </ac:spMkLst>
        </pc:spChg>
        <pc:spChg chg="add del">
          <ac:chgData name="Rajesh Kaireddy" userId="aac86a75-602a-4fc7-a966-330adfa3bf81" providerId="ADAL" clId="{315BA275-F211-4FE0-8491-0389F4EB3B60}" dt="2023-04-19T23:57:55.772" v="672" actId="26606"/>
          <ac:spMkLst>
            <pc:docMk/>
            <pc:sldMk cId="1609833924" sldId="288"/>
            <ac:spMk id="17" creationId="{99192C51-B764-4A9B-9587-5EF8B628B8D9}"/>
          </ac:spMkLst>
        </pc:spChg>
        <pc:spChg chg="add del">
          <ac:chgData name="Rajesh Kaireddy" userId="aac86a75-602a-4fc7-a966-330adfa3bf81" providerId="ADAL" clId="{315BA275-F211-4FE0-8491-0389F4EB3B60}" dt="2023-04-19T23:58:00.096" v="674" actId="26606"/>
          <ac:spMkLst>
            <pc:docMk/>
            <pc:sldMk cId="1609833924" sldId="288"/>
            <ac:spMk id="20" creationId="{10CE40DC-5723-449B-A365-A61D8C262E93}"/>
          </ac:spMkLst>
        </pc:spChg>
        <pc:spChg chg="add del">
          <ac:chgData name="Rajesh Kaireddy" userId="aac86a75-602a-4fc7-a966-330adfa3bf81" providerId="ADAL" clId="{315BA275-F211-4FE0-8491-0389F4EB3B60}" dt="2023-04-19T23:58:00.096" v="674" actId="26606"/>
          <ac:spMkLst>
            <pc:docMk/>
            <pc:sldMk cId="1609833924" sldId="288"/>
            <ac:spMk id="22" creationId="{9854DBCA-D3C3-4C19-9B2E-DFA0BE647266}"/>
          </ac:spMkLst>
        </pc:spChg>
        <pc:spChg chg="add del">
          <ac:chgData name="Rajesh Kaireddy" userId="aac86a75-602a-4fc7-a966-330adfa3bf81" providerId="ADAL" clId="{315BA275-F211-4FE0-8491-0389F4EB3B60}" dt="2023-04-19T23:58:00.096" v="674" actId="26606"/>
          <ac:spMkLst>
            <pc:docMk/>
            <pc:sldMk cId="1609833924" sldId="288"/>
            <ac:spMk id="23" creationId="{E1383CB6-8BE5-4911-970B-A4151A07E734}"/>
          </ac:spMkLst>
        </pc:spChg>
        <pc:spChg chg="add del">
          <ac:chgData name="Rajesh Kaireddy" userId="aac86a75-602a-4fc7-a966-330adfa3bf81" providerId="ADAL" clId="{315BA275-F211-4FE0-8491-0389F4EB3B60}" dt="2023-04-19T23:58:00.096" v="674" actId="26606"/>
          <ac:spMkLst>
            <pc:docMk/>
            <pc:sldMk cId="1609833924" sldId="288"/>
            <ac:spMk id="24" creationId="{842D14D1-56B7-40CD-8694-A9A48170C0CB}"/>
          </ac:spMkLst>
        </pc:spChg>
        <pc:spChg chg="add del">
          <ac:chgData name="Rajesh Kaireddy" userId="aac86a75-602a-4fc7-a966-330adfa3bf81" providerId="ADAL" clId="{315BA275-F211-4FE0-8491-0389F4EB3B60}" dt="2023-04-19T23:58:00.096" v="674" actId="26606"/>
          <ac:spMkLst>
            <pc:docMk/>
            <pc:sldMk cId="1609833924" sldId="288"/>
            <ac:spMk id="25" creationId="{950A315C-978A-4A52-966E-55B2698F2A8E}"/>
          </ac:spMkLst>
        </pc:spChg>
        <pc:spChg chg="add del">
          <ac:chgData name="Rajesh Kaireddy" userId="aac86a75-602a-4fc7-a966-330adfa3bf81" providerId="ADAL" clId="{315BA275-F211-4FE0-8491-0389F4EB3B60}" dt="2023-04-19T23:58:10.016" v="676" actId="26606"/>
          <ac:spMkLst>
            <pc:docMk/>
            <pc:sldMk cId="1609833924" sldId="288"/>
            <ac:spMk id="29" creationId="{CBC4F608-B4B8-48C3-9572-C0F061B1CD99}"/>
          </ac:spMkLst>
        </pc:spChg>
        <pc:spChg chg="add del">
          <ac:chgData name="Rajesh Kaireddy" userId="aac86a75-602a-4fc7-a966-330adfa3bf81" providerId="ADAL" clId="{315BA275-F211-4FE0-8491-0389F4EB3B60}" dt="2023-04-19T23:58:11.532" v="678" actId="26606"/>
          <ac:spMkLst>
            <pc:docMk/>
            <pc:sldMk cId="1609833924" sldId="288"/>
            <ac:spMk id="32" creationId="{1BF4DD63-CE83-4A2A-994E-8598C22E6FCF}"/>
          </ac:spMkLst>
        </pc:spChg>
        <pc:spChg chg="add del">
          <ac:chgData name="Rajesh Kaireddy" userId="aac86a75-602a-4fc7-a966-330adfa3bf81" providerId="ADAL" clId="{315BA275-F211-4FE0-8491-0389F4EB3B60}" dt="2023-04-19T23:58:11.532" v="678" actId="26606"/>
          <ac:spMkLst>
            <pc:docMk/>
            <pc:sldMk cId="1609833924" sldId="288"/>
            <ac:spMk id="33" creationId="{127393A7-D6DA-410B-8699-AA56B57BF7BA}"/>
          </ac:spMkLst>
        </pc:spChg>
        <pc:spChg chg="add del">
          <ac:chgData name="Rajesh Kaireddy" userId="aac86a75-602a-4fc7-a966-330adfa3bf81" providerId="ADAL" clId="{315BA275-F211-4FE0-8491-0389F4EB3B60}" dt="2023-04-19T23:58:11.532" v="678" actId="26606"/>
          <ac:spMkLst>
            <pc:docMk/>
            <pc:sldMk cId="1609833924" sldId="288"/>
            <ac:spMk id="34" creationId="{8EC44C88-69E3-42EE-86E8-9B45F712B769}"/>
          </ac:spMkLst>
        </pc:spChg>
        <pc:grpChg chg="add del">
          <ac:chgData name="Rajesh Kaireddy" userId="aac86a75-602a-4fc7-a966-330adfa3bf81" providerId="ADAL" clId="{315BA275-F211-4FE0-8491-0389F4EB3B60}" dt="2023-04-19T23:58:10.016" v="676" actId="26606"/>
          <ac:grpSpMkLst>
            <pc:docMk/>
            <pc:sldMk cId="1609833924" sldId="288"/>
            <ac:grpSpMk id="27" creationId="{65167ED7-6315-43AB-B1B6-C326D5FD8F84}"/>
          </ac:grpSpMkLst>
        </pc:grpChg>
        <pc:picChg chg="add del">
          <ac:chgData name="Rajesh Kaireddy" userId="aac86a75-602a-4fc7-a966-330adfa3bf81" providerId="ADAL" clId="{315BA275-F211-4FE0-8491-0389F4EB3B60}" dt="2023-04-19T23:57:45.390" v="666" actId="26606"/>
          <ac:picMkLst>
            <pc:docMk/>
            <pc:sldMk cId="1609833924" sldId="288"/>
            <ac:picMk id="5" creationId="{0DB8F8DE-65C2-ABB7-9210-807DDA09819B}"/>
          </ac:picMkLst>
        </pc:picChg>
        <pc:picChg chg="add del">
          <ac:chgData name="Rajesh Kaireddy" userId="aac86a75-602a-4fc7-a966-330adfa3bf81" providerId="ADAL" clId="{315BA275-F211-4FE0-8491-0389F4EB3B60}" dt="2023-04-19T23:57:42.615" v="664" actId="26606"/>
          <ac:picMkLst>
            <pc:docMk/>
            <pc:sldMk cId="1609833924" sldId="288"/>
            <ac:picMk id="7" creationId="{8F5612B5-6CCC-7926-2E6C-CAA8E4A851AD}"/>
          </ac:picMkLst>
        </pc:picChg>
        <pc:picChg chg="add del">
          <ac:chgData name="Rajesh Kaireddy" userId="aac86a75-602a-4fc7-a966-330adfa3bf81" providerId="ADAL" clId="{315BA275-F211-4FE0-8491-0389F4EB3B60}" dt="2023-04-19T23:57:52.037" v="668" actId="26606"/>
          <ac:picMkLst>
            <pc:docMk/>
            <pc:sldMk cId="1609833924" sldId="288"/>
            <ac:picMk id="11" creationId="{ED5FEA2B-447B-AAE6-BA48-0D138EA236E1}"/>
          </ac:picMkLst>
        </pc:picChg>
        <pc:picChg chg="add del">
          <ac:chgData name="Rajesh Kaireddy" userId="aac86a75-602a-4fc7-a966-330adfa3bf81" providerId="ADAL" clId="{315BA275-F211-4FE0-8491-0389F4EB3B60}" dt="2023-04-19T23:58:27.952" v="682" actId="26606"/>
          <ac:picMkLst>
            <pc:docMk/>
            <pc:sldMk cId="1609833924" sldId="288"/>
            <ac:picMk id="12" creationId="{052317A8-0837-B92F-206C-0EE38A3ABA7E}"/>
          </ac:picMkLst>
        </pc:picChg>
        <pc:picChg chg="add del">
          <ac:chgData name="Rajesh Kaireddy" userId="aac86a75-602a-4fc7-a966-330adfa3bf81" providerId="ADAL" clId="{315BA275-F211-4FE0-8491-0389F4EB3B60}" dt="2023-04-19T23:57:54.562" v="670" actId="26606"/>
          <ac:picMkLst>
            <pc:docMk/>
            <pc:sldMk cId="1609833924" sldId="288"/>
            <ac:picMk id="14" creationId="{5EA820AF-6B62-37A3-EF45-629E53908984}"/>
          </ac:picMkLst>
        </pc:picChg>
        <pc:picChg chg="add del">
          <ac:chgData name="Rajesh Kaireddy" userId="aac86a75-602a-4fc7-a966-330adfa3bf81" providerId="ADAL" clId="{315BA275-F211-4FE0-8491-0389F4EB3B60}" dt="2023-04-19T23:57:55.772" v="672" actId="26606"/>
          <ac:picMkLst>
            <pc:docMk/>
            <pc:sldMk cId="1609833924" sldId="288"/>
            <ac:picMk id="18" creationId="{14970B3D-B587-CDB5-CCCD-6F6B40797C01}"/>
          </ac:picMkLst>
        </pc:picChg>
        <pc:picChg chg="add">
          <ac:chgData name="Rajesh Kaireddy" userId="aac86a75-602a-4fc7-a966-330adfa3bf81" providerId="ADAL" clId="{315BA275-F211-4FE0-8491-0389F4EB3B60}" dt="2023-04-19T23:58:27.959" v="683" actId="26606"/>
          <ac:picMkLst>
            <pc:docMk/>
            <pc:sldMk cId="1609833924" sldId="288"/>
            <ac:picMk id="19" creationId="{8F5612B5-6CCC-7926-2E6C-CAA8E4A851AD}"/>
          </ac:picMkLst>
        </pc:picChg>
        <pc:picChg chg="add del">
          <ac:chgData name="Rajesh Kaireddy" userId="aac86a75-602a-4fc7-a966-330adfa3bf81" providerId="ADAL" clId="{315BA275-F211-4FE0-8491-0389F4EB3B60}" dt="2023-04-19T23:58:00.096" v="674" actId="26606"/>
          <ac:picMkLst>
            <pc:docMk/>
            <pc:sldMk cId="1609833924" sldId="288"/>
            <ac:picMk id="21" creationId="{D84CFA7E-6E00-3190-A9D1-31B4D20AF34B}"/>
          </ac:picMkLst>
        </pc:picChg>
        <pc:picChg chg="add del">
          <ac:chgData name="Rajesh Kaireddy" userId="aac86a75-602a-4fc7-a966-330adfa3bf81" providerId="ADAL" clId="{315BA275-F211-4FE0-8491-0389F4EB3B60}" dt="2023-04-19T23:58:11.532" v="678" actId="26606"/>
          <ac:picMkLst>
            <pc:docMk/>
            <pc:sldMk cId="1609833924" sldId="288"/>
            <ac:picMk id="31" creationId="{E5D148D1-213C-D1B2-9D24-E98EF4099150}"/>
          </ac:picMkLst>
        </pc:picChg>
        <pc:picChg chg="add del">
          <ac:chgData name="Rajesh Kaireddy" userId="aac86a75-602a-4fc7-a966-330adfa3bf81" providerId="ADAL" clId="{315BA275-F211-4FE0-8491-0389F4EB3B60}" dt="2023-04-19T23:58:16.293" v="680" actId="26606"/>
          <ac:picMkLst>
            <pc:docMk/>
            <pc:sldMk cId="1609833924" sldId="288"/>
            <ac:picMk id="36" creationId="{F3B37C6F-05C5-D79C-3C67-B18D3CDF2653}"/>
          </ac:picMkLst>
        </pc:picChg>
      </pc:sldChg>
      <pc:sldChg chg="del">
        <pc:chgData name="Rajesh Kaireddy" userId="aac86a75-602a-4fc7-a966-330adfa3bf81" providerId="ADAL" clId="{315BA275-F211-4FE0-8491-0389F4EB3B60}" dt="2023-04-20T01:05:01.239" v="3083" actId="2696"/>
        <pc:sldMkLst>
          <pc:docMk/>
          <pc:sldMk cId="1838394621" sldId="289"/>
        </pc:sldMkLst>
      </pc:sldChg>
      <pc:sldChg chg="addSp delSp modSp add mod setBg">
        <pc:chgData name="Rajesh Kaireddy" userId="aac86a75-602a-4fc7-a966-330adfa3bf81" providerId="ADAL" clId="{315BA275-F211-4FE0-8491-0389F4EB3B60}" dt="2023-04-20T02:12:49.866" v="5118" actId="26606"/>
        <pc:sldMkLst>
          <pc:docMk/>
          <pc:sldMk cId="3279131518" sldId="289"/>
        </pc:sldMkLst>
        <pc:spChg chg="mod">
          <ac:chgData name="Rajesh Kaireddy" userId="aac86a75-602a-4fc7-a966-330adfa3bf81" providerId="ADAL" clId="{315BA275-F211-4FE0-8491-0389F4EB3B60}" dt="2023-04-20T02:12:49.866" v="5118" actId="26606"/>
          <ac:spMkLst>
            <pc:docMk/>
            <pc:sldMk cId="3279131518" sldId="289"/>
            <ac:spMk id="2" creationId="{7AF2FEB6-A437-D00F-E532-A4FCDD089088}"/>
          </ac:spMkLst>
        </pc:spChg>
        <pc:spChg chg="mod ord">
          <ac:chgData name="Rajesh Kaireddy" userId="aac86a75-602a-4fc7-a966-330adfa3bf81" providerId="ADAL" clId="{315BA275-F211-4FE0-8491-0389F4EB3B60}" dt="2023-04-20T02:12:49.866" v="5118" actId="26606"/>
          <ac:spMkLst>
            <pc:docMk/>
            <pc:sldMk cId="3279131518" sldId="289"/>
            <ac:spMk id="3" creationId="{7F9BF09A-D2D0-883F-DE46-04D56FB4283D}"/>
          </ac:spMkLst>
        </pc:spChg>
        <pc:spChg chg="add">
          <ac:chgData name="Rajesh Kaireddy" userId="aac86a75-602a-4fc7-a966-330adfa3bf81" providerId="ADAL" clId="{315BA275-F211-4FE0-8491-0389F4EB3B60}" dt="2023-04-20T02:12:49.866" v="5118" actId="26606"/>
          <ac:spMkLst>
            <pc:docMk/>
            <pc:sldMk cId="3279131518" sldId="289"/>
            <ac:spMk id="7" creationId="{A8908DB7-C3A6-4FCB-9820-CEE02B398C4A}"/>
          </ac:spMkLst>
        </pc:spChg>
        <pc:spChg chg="add">
          <ac:chgData name="Rajesh Kaireddy" userId="aac86a75-602a-4fc7-a966-330adfa3bf81" providerId="ADAL" clId="{315BA275-F211-4FE0-8491-0389F4EB3B60}" dt="2023-04-20T02:12:49.866" v="5118" actId="26606"/>
          <ac:spMkLst>
            <pc:docMk/>
            <pc:sldMk cId="3279131518" sldId="289"/>
            <ac:spMk id="8" creationId="{535742DD-1B16-4E9D-B715-0D74B4574A68}"/>
          </ac:spMkLst>
        </pc:spChg>
        <pc:spChg chg="add del">
          <ac:chgData name="Rajesh Kaireddy" userId="aac86a75-602a-4fc7-a966-330adfa3bf81" providerId="ADAL" clId="{315BA275-F211-4FE0-8491-0389F4EB3B60}" dt="2023-04-20T02:10:59.988" v="5101" actId="26606"/>
          <ac:spMkLst>
            <pc:docMk/>
            <pc:sldMk cId="3279131518" sldId="289"/>
            <ac:spMk id="10" creationId="{2B97F24A-32CE-4C1C-A50D-3016B394DCFB}"/>
          </ac:spMkLst>
        </pc:spChg>
        <pc:spChg chg="add del">
          <ac:chgData name="Rajesh Kaireddy" userId="aac86a75-602a-4fc7-a966-330adfa3bf81" providerId="ADAL" clId="{315BA275-F211-4FE0-8491-0389F4EB3B60}" dt="2023-04-20T02:10:59.988" v="5101" actId="26606"/>
          <ac:spMkLst>
            <pc:docMk/>
            <pc:sldMk cId="3279131518" sldId="289"/>
            <ac:spMk id="12" creationId="{CD8B4F24-440B-49E9-B85D-733523DC064B}"/>
          </ac:spMkLst>
        </pc:spChg>
        <pc:spChg chg="add del">
          <ac:chgData name="Rajesh Kaireddy" userId="aac86a75-602a-4fc7-a966-330adfa3bf81" providerId="ADAL" clId="{315BA275-F211-4FE0-8491-0389F4EB3B60}" dt="2023-04-20T02:12:22.650" v="5109" actId="26606"/>
          <ac:spMkLst>
            <pc:docMk/>
            <pc:sldMk cId="3279131518" sldId="289"/>
            <ac:spMk id="14" creationId="{A8908DB7-C3A6-4FCB-9820-CEE02B398C4A}"/>
          </ac:spMkLst>
        </pc:spChg>
        <pc:spChg chg="add del">
          <ac:chgData name="Rajesh Kaireddy" userId="aac86a75-602a-4fc7-a966-330adfa3bf81" providerId="ADAL" clId="{315BA275-F211-4FE0-8491-0389F4EB3B60}" dt="2023-04-20T02:12:22.650" v="5109" actId="26606"/>
          <ac:spMkLst>
            <pc:docMk/>
            <pc:sldMk cId="3279131518" sldId="289"/>
            <ac:spMk id="15" creationId="{535742DD-1B16-4E9D-B715-0D74B4574A68}"/>
          </ac:spMkLst>
        </pc:spChg>
        <pc:picChg chg="add mod">
          <ac:chgData name="Rajesh Kaireddy" userId="aac86a75-602a-4fc7-a966-330adfa3bf81" providerId="ADAL" clId="{315BA275-F211-4FE0-8491-0389F4EB3B60}" dt="2023-04-20T02:12:49.866" v="5118" actId="26606"/>
          <ac:picMkLst>
            <pc:docMk/>
            <pc:sldMk cId="3279131518" sldId="289"/>
            <ac:picMk id="5" creationId="{ABA58469-28A2-01F0-2D63-B7CD45B35819}"/>
          </ac:picMkLst>
        </pc:picChg>
      </pc:sldChg>
      <pc:sldChg chg="del">
        <pc:chgData name="Rajesh Kaireddy" userId="aac86a75-602a-4fc7-a966-330adfa3bf81" providerId="ADAL" clId="{315BA275-F211-4FE0-8491-0389F4EB3B60}" dt="2023-04-20T01:04:56.319" v="3082" actId="2696"/>
        <pc:sldMkLst>
          <pc:docMk/>
          <pc:sldMk cId="156504454" sldId="290"/>
        </pc:sldMkLst>
      </pc:sldChg>
      <pc:sldChg chg="addSp delSp add del mod">
        <pc:chgData name="Rajesh Kaireddy" userId="aac86a75-602a-4fc7-a966-330adfa3bf81" providerId="ADAL" clId="{315BA275-F211-4FE0-8491-0389F4EB3B60}" dt="2023-04-20T02:14:28.127" v="5145" actId="27028"/>
        <pc:sldMkLst>
          <pc:docMk/>
          <pc:sldMk cId="379728094" sldId="290"/>
        </pc:sldMkLst>
        <pc:picChg chg="add del">
          <ac:chgData name="Rajesh Kaireddy" userId="aac86a75-602a-4fc7-a966-330adfa3bf81" providerId="ADAL" clId="{315BA275-F211-4FE0-8491-0389F4EB3B60}" dt="2023-04-20T02:14:27.604" v="5144" actId="478"/>
          <ac:picMkLst>
            <pc:docMk/>
            <pc:sldMk cId="379728094" sldId="290"/>
            <ac:picMk id="9" creationId="{D9D6E441-3935-BD7C-DA49-1D19FEC9ECDB}"/>
          </ac:picMkLst>
        </pc:picChg>
      </pc:sldChg>
      <pc:sldChg chg="add del">
        <pc:chgData name="Rajesh Kaireddy" userId="aac86a75-602a-4fc7-a966-330adfa3bf81" providerId="ADAL" clId="{315BA275-F211-4FE0-8491-0389F4EB3B60}" dt="2023-04-20T02:13:04.421" v="5119" actId="47"/>
        <pc:sldMkLst>
          <pc:docMk/>
          <pc:sldMk cId="4035485623" sldId="290"/>
        </pc:sldMkLst>
      </pc:sldChg>
      <pc:sldChg chg="add del">
        <pc:chgData name="Rajesh Kaireddy" userId="aac86a75-602a-4fc7-a966-330adfa3bf81" providerId="ADAL" clId="{315BA275-F211-4FE0-8491-0389F4EB3B60}" dt="2023-04-20T02:13:06.647" v="5120" actId="47"/>
        <pc:sldMkLst>
          <pc:docMk/>
          <pc:sldMk cId="2471702775" sldId="291"/>
        </pc:sldMkLst>
      </pc:sldChg>
      <pc:sldChg chg="add del">
        <pc:chgData name="Rajesh Kaireddy" userId="aac86a75-602a-4fc7-a966-330adfa3bf81" providerId="ADAL" clId="{315BA275-F211-4FE0-8491-0389F4EB3B60}" dt="2023-04-20T02:12:31.053" v="5115" actId="47"/>
        <pc:sldMkLst>
          <pc:docMk/>
          <pc:sldMk cId="3757004598" sldId="292"/>
        </pc:sldMkLst>
      </pc:sldChg>
      <pc:sldChg chg="add del">
        <pc:chgData name="Rajesh Kaireddy" userId="aac86a75-602a-4fc7-a966-330adfa3bf81" providerId="ADAL" clId="{315BA275-F211-4FE0-8491-0389F4EB3B60}" dt="2023-04-20T02:13:10.241" v="5121" actId="47"/>
        <pc:sldMkLst>
          <pc:docMk/>
          <pc:sldMk cId="413322752" sldId="293"/>
        </pc:sldMkLst>
      </pc:sldChg>
      <pc:sldChg chg="add del">
        <pc:chgData name="Rajesh Kaireddy" userId="aac86a75-602a-4fc7-a966-330adfa3bf81" providerId="ADAL" clId="{315BA275-F211-4FE0-8491-0389F4EB3B60}" dt="2023-04-20T02:13:12.620" v="5122" actId="47"/>
        <pc:sldMkLst>
          <pc:docMk/>
          <pc:sldMk cId="2433278677" sldId="294"/>
        </pc:sldMkLst>
      </pc:sldChg>
      <pc:sldChg chg="add del">
        <pc:chgData name="Rajesh Kaireddy" userId="aac86a75-602a-4fc7-a966-330adfa3bf81" providerId="ADAL" clId="{315BA275-F211-4FE0-8491-0389F4EB3B60}" dt="2023-04-20T02:13:18.318" v="5124" actId="47"/>
        <pc:sldMkLst>
          <pc:docMk/>
          <pc:sldMk cId="527966686" sldId="295"/>
        </pc:sldMkLst>
      </pc:sldChg>
      <pc:sldChg chg="add del">
        <pc:chgData name="Rajesh Kaireddy" userId="aac86a75-602a-4fc7-a966-330adfa3bf81" providerId="ADAL" clId="{315BA275-F211-4FE0-8491-0389F4EB3B60}" dt="2023-04-20T02:12:28.099" v="5112" actId="47"/>
        <pc:sldMkLst>
          <pc:docMk/>
          <pc:sldMk cId="1130931385" sldId="296"/>
        </pc:sldMkLst>
      </pc:sldChg>
      <pc:sldChg chg="add del">
        <pc:chgData name="Rajesh Kaireddy" userId="aac86a75-602a-4fc7-a966-330adfa3bf81" providerId="ADAL" clId="{315BA275-F211-4FE0-8491-0389F4EB3B60}" dt="2023-04-20T02:12:28.705" v="5113" actId="47"/>
        <pc:sldMkLst>
          <pc:docMk/>
          <pc:sldMk cId="944626068" sldId="297"/>
        </pc:sldMkLst>
      </pc:sldChg>
      <pc:sldChg chg="add del">
        <pc:chgData name="Rajesh Kaireddy" userId="aac86a75-602a-4fc7-a966-330adfa3bf81" providerId="ADAL" clId="{315BA275-F211-4FE0-8491-0389F4EB3B60}" dt="2023-04-20T02:12:29.459" v="5114" actId="47"/>
        <pc:sldMkLst>
          <pc:docMk/>
          <pc:sldMk cId="2581245002" sldId="298"/>
        </pc:sldMkLst>
      </pc:sldChg>
      <pc:sldChg chg="add del">
        <pc:chgData name="Rajesh Kaireddy" userId="aac86a75-602a-4fc7-a966-330adfa3bf81" providerId="ADAL" clId="{315BA275-F211-4FE0-8491-0389F4EB3B60}" dt="2023-04-20T02:13:16.254" v="5123" actId="47"/>
        <pc:sldMkLst>
          <pc:docMk/>
          <pc:sldMk cId="2220171236" sldId="299"/>
        </pc:sldMkLst>
      </pc:sldChg>
      <pc:sldChg chg="add del">
        <pc:chgData name="Rajesh Kaireddy" userId="aac86a75-602a-4fc7-a966-330adfa3bf81" providerId="ADAL" clId="{315BA275-F211-4FE0-8491-0389F4EB3B60}" dt="2023-04-20T02:12:25.212" v="5110" actId="47"/>
        <pc:sldMkLst>
          <pc:docMk/>
          <pc:sldMk cId="836072164" sldId="300"/>
        </pc:sldMkLst>
      </pc:sldChg>
      <pc:sldChg chg="add del">
        <pc:chgData name="Rajesh Kaireddy" userId="aac86a75-602a-4fc7-a966-330adfa3bf81" providerId="ADAL" clId="{315BA275-F211-4FE0-8491-0389F4EB3B60}" dt="2023-04-20T02:12:26.058" v="5111" actId="47"/>
        <pc:sldMkLst>
          <pc:docMk/>
          <pc:sldMk cId="4293860435" sldId="301"/>
        </pc:sldMkLst>
      </pc:sldChg>
      <pc:sldChg chg="add del">
        <pc:chgData name="Rajesh Kaireddy" userId="aac86a75-602a-4fc7-a966-330adfa3bf81" providerId="ADAL" clId="{315BA275-F211-4FE0-8491-0389F4EB3B60}" dt="2023-04-20T02:13:21.855" v="5125" actId="47"/>
        <pc:sldMkLst>
          <pc:docMk/>
          <pc:sldMk cId="1003656751" sldId="302"/>
        </pc:sldMkLst>
      </pc:sldChg>
      <pc:sldMasterChg chg="replId">
        <pc:chgData name="Rajesh Kaireddy" userId="aac86a75-602a-4fc7-a966-330adfa3bf81" providerId="ADAL" clId="{315BA275-F211-4FE0-8491-0389F4EB3B60}" dt="2023-04-20T02:14:28.127" v="5145" actId="27028"/>
        <pc:sldMasterMkLst>
          <pc:docMk/>
          <pc:sldMasterMk cId="478041855" sldId="2147483648"/>
        </pc:sldMasterMkLst>
      </pc:sldMasterChg>
      <pc:sldMasterChg chg="add del addSldLayout delSldLayout">
        <pc:chgData name="Rajesh Kaireddy" userId="aac86a75-602a-4fc7-a966-330adfa3bf81" providerId="ADAL" clId="{315BA275-F211-4FE0-8491-0389F4EB3B60}" dt="2023-04-20T02:14:28.127" v="5145" actId="27028"/>
        <pc:sldMasterMkLst>
          <pc:docMk/>
          <pc:sldMasterMk cId="2319061225" sldId="2147483648"/>
        </pc:sldMasterMkLst>
        <pc:sldLayoutChg chg="add del">
          <pc:chgData name="Rajesh Kaireddy" userId="aac86a75-602a-4fc7-a966-330adfa3bf81" providerId="ADAL" clId="{315BA275-F211-4FE0-8491-0389F4EB3B60}" dt="2023-04-20T02:14:28.127" v="5145" actId="27028"/>
          <pc:sldLayoutMkLst>
            <pc:docMk/>
            <pc:sldMasterMk cId="2319061225" sldId="2147483648"/>
            <pc:sldLayoutMk cId="2699512310" sldId="214748366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6C8904-974C-4654-A71E-BFB0BBCD2B09}"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224023B8-143F-4792-883D-419CBEBA4B4F}">
      <dgm:prSet/>
      <dgm:spPr/>
      <dgm:t>
        <a:bodyPr/>
        <a:lstStyle/>
        <a:p>
          <a:r>
            <a:rPr lang="en-US" b="1"/>
            <a:t>Individual Contribution:</a:t>
          </a:r>
          <a:endParaRPr lang="en-US"/>
        </a:p>
      </dgm:t>
    </dgm:pt>
    <dgm:pt modelId="{AE380861-8747-4C3F-8F79-98BB8A4F0C72}" type="parTrans" cxnId="{DF2BD374-8D0F-4218-98D0-5D4E80C306C2}">
      <dgm:prSet/>
      <dgm:spPr/>
      <dgm:t>
        <a:bodyPr/>
        <a:lstStyle/>
        <a:p>
          <a:endParaRPr lang="en-US"/>
        </a:p>
      </dgm:t>
    </dgm:pt>
    <dgm:pt modelId="{EE46575E-845C-4CC1-AB22-41389257E067}" type="sibTrans" cxnId="{DF2BD374-8D0F-4218-98D0-5D4E80C306C2}">
      <dgm:prSet/>
      <dgm:spPr/>
      <dgm:t>
        <a:bodyPr/>
        <a:lstStyle/>
        <a:p>
          <a:endParaRPr lang="en-US"/>
        </a:p>
      </dgm:t>
    </dgm:pt>
    <dgm:pt modelId="{216CE106-553F-4905-BDF1-19ED404A04F2}">
      <dgm:prSet/>
      <dgm:spPr/>
      <dgm:t>
        <a:bodyPr/>
        <a:lstStyle/>
        <a:p>
          <a:r>
            <a:rPr lang="en-US"/>
            <a:t>Sri Harsha Peri: Transfers(beneficiary transfer, self transfer, deposit)</a:t>
          </a:r>
        </a:p>
      </dgm:t>
    </dgm:pt>
    <dgm:pt modelId="{39898CBC-6C2E-4863-B160-64A623EB6CCE}" type="parTrans" cxnId="{6FC2E733-886B-4A7A-BB30-6028FB1ED122}">
      <dgm:prSet/>
      <dgm:spPr/>
      <dgm:t>
        <a:bodyPr/>
        <a:lstStyle/>
        <a:p>
          <a:endParaRPr lang="en-US"/>
        </a:p>
      </dgm:t>
    </dgm:pt>
    <dgm:pt modelId="{ED6537AA-17EC-48B7-A060-7B60C44367A3}" type="sibTrans" cxnId="{6FC2E733-886B-4A7A-BB30-6028FB1ED122}">
      <dgm:prSet/>
      <dgm:spPr/>
      <dgm:t>
        <a:bodyPr/>
        <a:lstStyle/>
        <a:p>
          <a:endParaRPr lang="en-US"/>
        </a:p>
      </dgm:t>
    </dgm:pt>
    <dgm:pt modelId="{D846F79C-FD03-4474-8F1E-556A68CDD6CD}">
      <dgm:prSet/>
      <dgm:spPr/>
      <dgm:t>
        <a:bodyPr/>
        <a:lstStyle/>
        <a:p>
          <a:r>
            <a:rPr lang="en-US"/>
            <a:t>Varun: Transaction(Filtering Card and account transactions data)</a:t>
          </a:r>
        </a:p>
      </dgm:t>
    </dgm:pt>
    <dgm:pt modelId="{7894DC8F-B5B0-4504-A832-ADBA8AAD7EE4}" type="parTrans" cxnId="{77B77688-4FF8-45E8-B6A3-92D5136D5D05}">
      <dgm:prSet/>
      <dgm:spPr/>
      <dgm:t>
        <a:bodyPr/>
        <a:lstStyle/>
        <a:p>
          <a:endParaRPr lang="en-US"/>
        </a:p>
      </dgm:t>
    </dgm:pt>
    <dgm:pt modelId="{DA969D13-9612-4BBF-9154-B0AB5460CF17}" type="sibTrans" cxnId="{77B77688-4FF8-45E8-B6A3-92D5136D5D05}">
      <dgm:prSet/>
      <dgm:spPr/>
      <dgm:t>
        <a:bodyPr/>
        <a:lstStyle/>
        <a:p>
          <a:endParaRPr lang="en-US"/>
        </a:p>
      </dgm:t>
    </dgm:pt>
    <dgm:pt modelId="{E60B217B-0114-47C1-884C-5F74224EF393}">
      <dgm:prSet/>
      <dgm:spPr/>
      <dgm:t>
        <a:bodyPr/>
        <a:lstStyle/>
        <a:p>
          <a:r>
            <a:rPr lang="en-US"/>
            <a:t>Rajesh Kaireddy: User Authentication(passwords, emailverifications, Resetpassword from inside and outside the application and validations)</a:t>
          </a:r>
        </a:p>
      </dgm:t>
    </dgm:pt>
    <dgm:pt modelId="{91A9916D-35BA-4193-8BCB-625178094E70}" type="parTrans" cxnId="{2B2C8CF2-B5B0-4F21-993D-AA3A66F0E2DE}">
      <dgm:prSet/>
      <dgm:spPr/>
      <dgm:t>
        <a:bodyPr/>
        <a:lstStyle/>
        <a:p>
          <a:endParaRPr lang="en-US"/>
        </a:p>
      </dgm:t>
    </dgm:pt>
    <dgm:pt modelId="{C2BDEE3A-9FDD-4FF0-952A-8A99A081AB09}" type="sibTrans" cxnId="{2B2C8CF2-B5B0-4F21-993D-AA3A66F0E2DE}">
      <dgm:prSet/>
      <dgm:spPr/>
      <dgm:t>
        <a:bodyPr/>
        <a:lstStyle/>
        <a:p>
          <a:endParaRPr lang="en-US"/>
        </a:p>
      </dgm:t>
    </dgm:pt>
    <dgm:pt modelId="{D6FA4326-2A7B-4E71-A822-317DC1B52482}">
      <dgm:prSet/>
      <dgm:spPr/>
      <dgm:t>
        <a:bodyPr/>
        <a:lstStyle/>
        <a:p>
          <a:r>
            <a:rPr lang="en-US" b="1"/>
            <a:t>Group Contribution:- </a:t>
          </a:r>
          <a:endParaRPr lang="en-US"/>
        </a:p>
      </dgm:t>
    </dgm:pt>
    <dgm:pt modelId="{B1600621-8403-4B45-AD44-B0B5D62A83CA}" type="parTrans" cxnId="{F959DD11-F991-43A0-B80B-A1FE75A31F3C}">
      <dgm:prSet/>
      <dgm:spPr/>
      <dgm:t>
        <a:bodyPr/>
        <a:lstStyle/>
        <a:p>
          <a:endParaRPr lang="en-US"/>
        </a:p>
      </dgm:t>
    </dgm:pt>
    <dgm:pt modelId="{9E110990-99BC-4F3C-ABA4-D9E62E59086B}" type="sibTrans" cxnId="{F959DD11-F991-43A0-B80B-A1FE75A31F3C}">
      <dgm:prSet/>
      <dgm:spPr/>
      <dgm:t>
        <a:bodyPr/>
        <a:lstStyle/>
        <a:p>
          <a:endParaRPr lang="en-US"/>
        </a:p>
      </dgm:t>
    </dgm:pt>
    <dgm:pt modelId="{78F88282-CB4A-4664-9A95-DD3CD4CC5BB6}">
      <dgm:prSet/>
      <dgm:spPr/>
      <dgm:t>
        <a:bodyPr/>
        <a:lstStyle/>
        <a:p>
          <a:r>
            <a:rPr lang="en-US"/>
            <a:t>payments (payment by credit-Rajesh, paymentbysavings-Varun, creditcardbillpayments-Harsha)</a:t>
          </a:r>
        </a:p>
      </dgm:t>
    </dgm:pt>
    <dgm:pt modelId="{9070F3F6-2051-4B1E-BA9B-DE5DC2E5D819}" type="parTrans" cxnId="{4CEDD074-5BC9-4B60-8D91-301A103625F2}">
      <dgm:prSet/>
      <dgm:spPr/>
      <dgm:t>
        <a:bodyPr/>
        <a:lstStyle/>
        <a:p>
          <a:endParaRPr lang="en-US"/>
        </a:p>
      </dgm:t>
    </dgm:pt>
    <dgm:pt modelId="{8EED2F64-8E63-413E-898F-BC96BAC3317A}" type="sibTrans" cxnId="{4CEDD074-5BC9-4B60-8D91-301A103625F2}">
      <dgm:prSet/>
      <dgm:spPr/>
      <dgm:t>
        <a:bodyPr/>
        <a:lstStyle/>
        <a:p>
          <a:endParaRPr lang="en-US"/>
        </a:p>
      </dgm:t>
    </dgm:pt>
    <dgm:pt modelId="{ADC2B189-4A2C-4791-8BEB-8CF529B2C9DD}" type="pres">
      <dgm:prSet presAssocID="{1B6C8904-974C-4654-A71E-BFB0BBCD2B09}" presName="Name0" presStyleCnt="0">
        <dgm:presLayoutVars>
          <dgm:dir/>
          <dgm:resizeHandles val="exact"/>
        </dgm:presLayoutVars>
      </dgm:prSet>
      <dgm:spPr/>
    </dgm:pt>
    <dgm:pt modelId="{C17AD3AF-F1C7-4F5B-96F3-C34FE0290EE9}" type="pres">
      <dgm:prSet presAssocID="{224023B8-143F-4792-883D-419CBEBA4B4F}" presName="node" presStyleLbl="node1" presStyleIdx="0" presStyleCnt="6">
        <dgm:presLayoutVars>
          <dgm:bulletEnabled val="1"/>
        </dgm:presLayoutVars>
      </dgm:prSet>
      <dgm:spPr/>
    </dgm:pt>
    <dgm:pt modelId="{C4CED1F0-9A51-49EE-BBE1-40C2256350B6}" type="pres">
      <dgm:prSet presAssocID="{EE46575E-845C-4CC1-AB22-41389257E067}" presName="sibTrans" presStyleLbl="sibTrans1D1" presStyleIdx="0" presStyleCnt="5"/>
      <dgm:spPr/>
    </dgm:pt>
    <dgm:pt modelId="{EBDE92D1-46D1-49E0-AEDE-716AA1AED8FF}" type="pres">
      <dgm:prSet presAssocID="{EE46575E-845C-4CC1-AB22-41389257E067}" presName="connectorText" presStyleLbl="sibTrans1D1" presStyleIdx="0" presStyleCnt="5"/>
      <dgm:spPr/>
    </dgm:pt>
    <dgm:pt modelId="{CE7CA109-9B3F-4C9A-8287-63D15354A7E1}" type="pres">
      <dgm:prSet presAssocID="{216CE106-553F-4905-BDF1-19ED404A04F2}" presName="node" presStyleLbl="node1" presStyleIdx="1" presStyleCnt="6">
        <dgm:presLayoutVars>
          <dgm:bulletEnabled val="1"/>
        </dgm:presLayoutVars>
      </dgm:prSet>
      <dgm:spPr/>
    </dgm:pt>
    <dgm:pt modelId="{115CCCAF-D597-4F3F-BB6B-E3AA4503CE06}" type="pres">
      <dgm:prSet presAssocID="{ED6537AA-17EC-48B7-A060-7B60C44367A3}" presName="sibTrans" presStyleLbl="sibTrans1D1" presStyleIdx="1" presStyleCnt="5"/>
      <dgm:spPr/>
    </dgm:pt>
    <dgm:pt modelId="{A5821770-258B-4E2B-96A7-88A7239AA35A}" type="pres">
      <dgm:prSet presAssocID="{ED6537AA-17EC-48B7-A060-7B60C44367A3}" presName="connectorText" presStyleLbl="sibTrans1D1" presStyleIdx="1" presStyleCnt="5"/>
      <dgm:spPr/>
    </dgm:pt>
    <dgm:pt modelId="{8FE16906-7F30-496A-B5B2-A3997D161640}" type="pres">
      <dgm:prSet presAssocID="{D846F79C-FD03-4474-8F1E-556A68CDD6CD}" presName="node" presStyleLbl="node1" presStyleIdx="2" presStyleCnt="6">
        <dgm:presLayoutVars>
          <dgm:bulletEnabled val="1"/>
        </dgm:presLayoutVars>
      </dgm:prSet>
      <dgm:spPr/>
    </dgm:pt>
    <dgm:pt modelId="{58AEC41D-5F3A-457E-9EB1-8C02FAE21A8B}" type="pres">
      <dgm:prSet presAssocID="{DA969D13-9612-4BBF-9154-B0AB5460CF17}" presName="sibTrans" presStyleLbl="sibTrans1D1" presStyleIdx="2" presStyleCnt="5"/>
      <dgm:spPr/>
    </dgm:pt>
    <dgm:pt modelId="{207AD382-E7AD-4CD5-B097-F3AE10283609}" type="pres">
      <dgm:prSet presAssocID="{DA969D13-9612-4BBF-9154-B0AB5460CF17}" presName="connectorText" presStyleLbl="sibTrans1D1" presStyleIdx="2" presStyleCnt="5"/>
      <dgm:spPr/>
    </dgm:pt>
    <dgm:pt modelId="{85D53BE3-73DE-480B-B3DA-4D3FF18C7442}" type="pres">
      <dgm:prSet presAssocID="{E60B217B-0114-47C1-884C-5F74224EF393}" presName="node" presStyleLbl="node1" presStyleIdx="3" presStyleCnt="6">
        <dgm:presLayoutVars>
          <dgm:bulletEnabled val="1"/>
        </dgm:presLayoutVars>
      </dgm:prSet>
      <dgm:spPr/>
    </dgm:pt>
    <dgm:pt modelId="{084877A0-0530-4FCD-8409-EBD34C99FED6}" type="pres">
      <dgm:prSet presAssocID="{C2BDEE3A-9FDD-4FF0-952A-8A99A081AB09}" presName="sibTrans" presStyleLbl="sibTrans1D1" presStyleIdx="3" presStyleCnt="5"/>
      <dgm:spPr/>
    </dgm:pt>
    <dgm:pt modelId="{A25D2FAA-FCE0-47A6-910D-0A32F88939C5}" type="pres">
      <dgm:prSet presAssocID="{C2BDEE3A-9FDD-4FF0-952A-8A99A081AB09}" presName="connectorText" presStyleLbl="sibTrans1D1" presStyleIdx="3" presStyleCnt="5"/>
      <dgm:spPr/>
    </dgm:pt>
    <dgm:pt modelId="{6CB4FA00-7CEF-4DC0-BAFD-68A3E6DF1B28}" type="pres">
      <dgm:prSet presAssocID="{D6FA4326-2A7B-4E71-A822-317DC1B52482}" presName="node" presStyleLbl="node1" presStyleIdx="4" presStyleCnt="6">
        <dgm:presLayoutVars>
          <dgm:bulletEnabled val="1"/>
        </dgm:presLayoutVars>
      </dgm:prSet>
      <dgm:spPr/>
    </dgm:pt>
    <dgm:pt modelId="{20838359-EB09-4551-AD9B-5381F0B85759}" type="pres">
      <dgm:prSet presAssocID="{9E110990-99BC-4F3C-ABA4-D9E62E59086B}" presName="sibTrans" presStyleLbl="sibTrans1D1" presStyleIdx="4" presStyleCnt="5"/>
      <dgm:spPr/>
    </dgm:pt>
    <dgm:pt modelId="{18F93CEF-3BAF-4EBF-98F2-30EB44424256}" type="pres">
      <dgm:prSet presAssocID="{9E110990-99BC-4F3C-ABA4-D9E62E59086B}" presName="connectorText" presStyleLbl="sibTrans1D1" presStyleIdx="4" presStyleCnt="5"/>
      <dgm:spPr/>
    </dgm:pt>
    <dgm:pt modelId="{68E6E396-CAA2-4A0E-9693-8B080EFE66A5}" type="pres">
      <dgm:prSet presAssocID="{78F88282-CB4A-4664-9A95-DD3CD4CC5BB6}" presName="node" presStyleLbl="node1" presStyleIdx="5" presStyleCnt="6">
        <dgm:presLayoutVars>
          <dgm:bulletEnabled val="1"/>
        </dgm:presLayoutVars>
      </dgm:prSet>
      <dgm:spPr/>
    </dgm:pt>
  </dgm:ptLst>
  <dgm:cxnLst>
    <dgm:cxn modelId="{F959DD11-F991-43A0-B80B-A1FE75A31F3C}" srcId="{1B6C8904-974C-4654-A71E-BFB0BBCD2B09}" destId="{D6FA4326-2A7B-4E71-A822-317DC1B52482}" srcOrd="4" destOrd="0" parTransId="{B1600621-8403-4B45-AD44-B0B5D62A83CA}" sibTransId="{9E110990-99BC-4F3C-ABA4-D9E62E59086B}"/>
    <dgm:cxn modelId="{5C4D2D1D-C7D3-4A60-A463-9D7E3AB2D144}" type="presOf" srcId="{EE46575E-845C-4CC1-AB22-41389257E067}" destId="{EBDE92D1-46D1-49E0-AEDE-716AA1AED8FF}" srcOrd="1" destOrd="0" presId="urn:microsoft.com/office/officeart/2016/7/layout/RepeatingBendingProcessNew"/>
    <dgm:cxn modelId="{ECE1F426-E9C9-4ACB-8368-8D5E7B238CB1}" type="presOf" srcId="{EE46575E-845C-4CC1-AB22-41389257E067}" destId="{C4CED1F0-9A51-49EE-BBE1-40C2256350B6}" srcOrd="0" destOrd="0" presId="urn:microsoft.com/office/officeart/2016/7/layout/RepeatingBendingProcessNew"/>
    <dgm:cxn modelId="{6FC2E733-886B-4A7A-BB30-6028FB1ED122}" srcId="{1B6C8904-974C-4654-A71E-BFB0BBCD2B09}" destId="{216CE106-553F-4905-BDF1-19ED404A04F2}" srcOrd="1" destOrd="0" parTransId="{39898CBC-6C2E-4863-B160-64A623EB6CCE}" sibTransId="{ED6537AA-17EC-48B7-A060-7B60C44367A3}"/>
    <dgm:cxn modelId="{C4D9343E-CB35-4A6F-9275-E4F3E8549B43}" type="presOf" srcId="{E60B217B-0114-47C1-884C-5F74224EF393}" destId="{85D53BE3-73DE-480B-B3DA-4D3FF18C7442}" srcOrd="0" destOrd="0" presId="urn:microsoft.com/office/officeart/2016/7/layout/RepeatingBendingProcessNew"/>
    <dgm:cxn modelId="{E04C7071-2A84-421D-93A8-470F7E0F60D3}" type="presOf" srcId="{DA969D13-9612-4BBF-9154-B0AB5460CF17}" destId="{207AD382-E7AD-4CD5-B097-F3AE10283609}" srcOrd="1" destOrd="0" presId="urn:microsoft.com/office/officeart/2016/7/layout/RepeatingBendingProcessNew"/>
    <dgm:cxn modelId="{41419571-E449-40AB-B982-4D49E3CE1795}" type="presOf" srcId="{D6FA4326-2A7B-4E71-A822-317DC1B52482}" destId="{6CB4FA00-7CEF-4DC0-BAFD-68A3E6DF1B28}" srcOrd="0" destOrd="0" presId="urn:microsoft.com/office/officeart/2016/7/layout/RepeatingBendingProcessNew"/>
    <dgm:cxn modelId="{4CEDD074-5BC9-4B60-8D91-301A103625F2}" srcId="{1B6C8904-974C-4654-A71E-BFB0BBCD2B09}" destId="{78F88282-CB4A-4664-9A95-DD3CD4CC5BB6}" srcOrd="5" destOrd="0" parTransId="{9070F3F6-2051-4B1E-BA9B-DE5DC2E5D819}" sibTransId="{8EED2F64-8E63-413E-898F-BC96BAC3317A}"/>
    <dgm:cxn modelId="{DF2BD374-8D0F-4218-98D0-5D4E80C306C2}" srcId="{1B6C8904-974C-4654-A71E-BFB0BBCD2B09}" destId="{224023B8-143F-4792-883D-419CBEBA4B4F}" srcOrd="0" destOrd="0" parTransId="{AE380861-8747-4C3F-8F79-98BB8A4F0C72}" sibTransId="{EE46575E-845C-4CC1-AB22-41389257E067}"/>
    <dgm:cxn modelId="{CE134F79-E464-46E8-8554-CD9F38DEB827}" type="presOf" srcId="{D846F79C-FD03-4474-8F1E-556A68CDD6CD}" destId="{8FE16906-7F30-496A-B5B2-A3997D161640}" srcOrd="0" destOrd="0" presId="urn:microsoft.com/office/officeart/2016/7/layout/RepeatingBendingProcessNew"/>
    <dgm:cxn modelId="{4855117A-E803-4E8F-9FA4-D001E0CE4EDF}" type="presOf" srcId="{216CE106-553F-4905-BDF1-19ED404A04F2}" destId="{CE7CA109-9B3F-4C9A-8287-63D15354A7E1}" srcOrd="0" destOrd="0" presId="urn:microsoft.com/office/officeart/2016/7/layout/RepeatingBendingProcessNew"/>
    <dgm:cxn modelId="{AD68387F-085B-43DF-8E05-EEDE7E92D6A1}" type="presOf" srcId="{224023B8-143F-4792-883D-419CBEBA4B4F}" destId="{C17AD3AF-F1C7-4F5B-96F3-C34FE0290EE9}" srcOrd="0" destOrd="0" presId="urn:microsoft.com/office/officeart/2016/7/layout/RepeatingBendingProcessNew"/>
    <dgm:cxn modelId="{E2701886-E55A-4F7F-8448-25743E6A6844}" type="presOf" srcId="{DA969D13-9612-4BBF-9154-B0AB5460CF17}" destId="{58AEC41D-5F3A-457E-9EB1-8C02FAE21A8B}" srcOrd="0" destOrd="0" presId="urn:microsoft.com/office/officeart/2016/7/layout/RepeatingBendingProcessNew"/>
    <dgm:cxn modelId="{77B77688-4FF8-45E8-B6A3-92D5136D5D05}" srcId="{1B6C8904-974C-4654-A71E-BFB0BBCD2B09}" destId="{D846F79C-FD03-4474-8F1E-556A68CDD6CD}" srcOrd="2" destOrd="0" parTransId="{7894DC8F-B5B0-4504-A832-ADBA8AAD7EE4}" sibTransId="{DA969D13-9612-4BBF-9154-B0AB5460CF17}"/>
    <dgm:cxn modelId="{7E6F4F89-BCF1-4458-99B6-3A7DDE6E6B68}" type="presOf" srcId="{ED6537AA-17EC-48B7-A060-7B60C44367A3}" destId="{115CCCAF-D597-4F3F-BB6B-E3AA4503CE06}" srcOrd="0" destOrd="0" presId="urn:microsoft.com/office/officeart/2016/7/layout/RepeatingBendingProcessNew"/>
    <dgm:cxn modelId="{BB91649B-30BF-4501-AE4A-827D5E75E5BD}" type="presOf" srcId="{C2BDEE3A-9FDD-4FF0-952A-8A99A081AB09}" destId="{A25D2FAA-FCE0-47A6-910D-0A32F88939C5}" srcOrd="1" destOrd="0" presId="urn:microsoft.com/office/officeart/2016/7/layout/RepeatingBendingProcessNew"/>
    <dgm:cxn modelId="{F1B0FEA3-23AA-461D-A6D8-593C03006925}" type="presOf" srcId="{9E110990-99BC-4F3C-ABA4-D9E62E59086B}" destId="{18F93CEF-3BAF-4EBF-98F2-30EB44424256}" srcOrd="1" destOrd="0" presId="urn:microsoft.com/office/officeart/2016/7/layout/RepeatingBendingProcessNew"/>
    <dgm:cxn modelId="{7C2F74A4-97D3-4EB6-85D2-F8C0C7B2BD44}" type="presOf" srcId="{78F88282-CB4A-4664-9A95-DD3CD4CC5BB6}" destId="{68E6E396-CAA2-4A0E-9693-8B080EFE66A5}" srcOrd="0" destOrd="0" presId="urn:microsoft.com/office/officeart/2016/7/layout/RepeatingBendingProcessNew"/>
    <dgm:cxn modelId="{2311DACD-CBFC-4CC7-87AB-E891B922C2FF}" type="presOf" srcId="{C2BDEE3A-9FDD-4FF0-952A-8A99A081AB09}" destId="{084877A0-0530-4FCD-8409-EBD34C99FED6}" srcOrd="0" destOrd="0" presId="urn:microsoft.com/office/officeart/2016/7/layout/RepeatingBendingProcessNew"/>
    <dgm:cxn modelId="{2B2C8CF2-B5B0-4F21-993D-AA3A66F0E2DE}" srcId="{1B6C8904-974C-4654-A71E-BFB0BBCD2B09}" destId="{E60B217B-0114-47C1-884C-5F74224EF393}" srcOrd="3" destOrd="0" parTransId="{91A9916D-35BA-4193-8BCB-625178094E70}" sibTransId="{C2BDEE3A-9FDD-4FF0-952A-8A99A081AB09}"/>
    <dgm:cxn modelId="{84DAD2FD-7091-437C-B985-2E7DB6DC9FCA}" type="presOf" srcId="{1B6C8904-974C-4654-A71E-BFB0BBCD2B09}" destId="{ADC2B189-4A2C-4791-8BEB-8CF529B2C9DD}" srcOrd="0" destOrd="0" presId="urn:microsoft.com/office/officeart/2016/7/layout/RepeatingBendingProcessNew"/>
    <dgm:cxn modelId="{B38D01FE-4F12-466B-9FE5-88F82E157CB9}" type="presOf" srcId="{ED6537AA-17EC-48B7-A060-7B60C44367A3}" destId="{A5821770-258B-4E2B-96A7-88A7239AA35A}" srcOrd="1" destOrd="0" presId="urn:microsoft.com/office/officeart/2016/7/layout/RepeatingBendingProcessNew"/>
    <dgm:cxn modelId="{D7CE9DFE-533D-49BC-B121-6E50C2883E28}" type="presOf" srcId="{9E110990-99BC-4F3C-ABA4-D9E62E59086B}" destId="{20838359-EB09-4551-AD9B-5381F0B85759}" srcOrd="0" destOrd="0" presId="urn:microsoft.com/office/officeart/2016/7/layout/RepeatingBendingProcessNew"/>
    <dgm:cxn modelId="{E51C64B3-2191-4D11-8F77-7E5B35E808A9}" type="presParOf" srcId="{ADC2B189-4A2C-4791-8BEB-8CF529B2C9DD}" destId="{C17AD3AF-F1C7-4F5B-96F3-C34FE0290EE9}" srcOrd="0" destOrd="0" presId="urn:microsoft.com/office/officeart/2016/7/layout/RepeatingBendingProcessNew"/>
    <dgm:cxn modelId="{65647E47-3E11-415C-9707-8C96CA4FC11F}" type="presParOf" srcId="{ADC2B189-4A2C-4791-8BEB-8CF529B2C9DD}" destId="{C4CED1F0-9A51-49EE-BBE1-40C2256350B6}" srcOrd="1" destOrd="0" presId="urn:microsoft.com/office/officeart/2016/7/layout/RepeatingBendingProcessNew"/>
    <dgm:cxn modelId="{E3973BF5-A8D6-49EA-9ED0-28EC7F00F46C}" type="presParOf" srcId="{C4CED1F0-9A51-49EE-BBE1-40C2256350B6}" destId="{EBDE92D1-46D1-49E0-AEDE-716AA1AED8FF}" srcOrd="0" destOrd="0" presId="urn:microsoft.com/office/officeart/2016/7/layout/RepeatingBendingProcessNew"/>
    <dgm:cxn modelId="{B25F6C8F-8260-40D7-8EB4-F35FA10CC14E}" type="presParOf" srcId="{ADC2B189-4A2C-4791-8BEB-8CF529B2C9DD}" destId="{CE7CA109-9B3F-4C9A-8287-63D15354A7E1}" srcOrd="2" destOrd="0" presId="urn:microsoft.com/office/officeart/2016/7/layout/RepeatingBendingProcessNew"/>
    <dgm:cxn modelId="{A89720B6-B6A5-4929-A395-0E08F964D688}" type="presParOf" srcId="{ADC2B189-4A2C-4791-8BEB-8CF529B2C9DD}" destId="{115CCCAF-D597-4F3F-BB6B-E3AA4503CE06}" srcOrd="3" destOrd="0" presId="urn:microsoft.com/office/officeart/2016/7/layout/RepeatingBendingProcessNew"/>
    <dgm:cxn modelId="{E3CF1C0D-9878-43AC-A321-19A70DAF838E}" type="presParOf" srcId="{115CCCAF-D597-4F3F-BB6B-E3AA4503CE06}" destId="{A5821770-258B-4E2B-96A7-88A7239AA35A}" srcOrd="0" destOrd="0" presId="urn:microsoft.com/office/officeart/2016/7/layout/RepeatingBendingProcessNew"/>
    <dgm:cxn modelId="{E8007137-0416-4358-BCF1-0C8D70C99346}" type="presParOf" srcId="{ADC2B189-4A2C-4791-8BEB-8CF529B2C9DD}" destId="{8FE16906-7F30-496A-B5B2-A3997D161640}" srcOrd="4" destOrd="0" presId="urn:microsoft.com/office/officeart/2016/7/layout/RepeatingBendingProcessNew"/>
    <dgm:cxn modelId="{A4BF57BF-2197-44E5-9A02-CFFC5A4FEFB3}" type="presParOf" srcId="{ADC2B189-4A2C-4791-8BEB-8CF529B2C9DD}" destId="{58AEC41D-5F3A-457E-9EB1-8C02FAE21A8B}" srcOrd="5" destOrd="0" presId="urn:microsoft.com/office/officeart/2016/7/layout/RepeatingBendingProcessNew"/>
    <dgm:cxn modelId="{DF7E1BB4-0FC4-449E-A146-484D1B1913E2}" type="presParOf" srcId="{58AEC41D-5F3A-457E-9EB1-8C02FAE21A8B}" destId="{207AD382-E7AD-4CD5-B097-F3AE10283609}" srcOrd="0" destOrd="0" presId="urn:microsoft.com/office/officeart/2016/7/layout/RepeatingBendingProcessNew"/>
    <dgm:cxn modelId="{4FAE5C1B-3E66-4F7D-9D71-195D12FD3874}" type="presParOf" srcId="{ADC2B189-4A2C-4791-8BEB-8CF529B2C9DD}" destId="{85D53BE3-73DE-480B-B3DA-4D3FF18C7442}" srcOrd="6" destOrd="0" presId="urn:microsoft.com/office/officeart/2016/7/layout/RepeatingBendingProcessNew"/>
    <dgm:cxn modelId="{511F9EBA-B66F-4C51-B413-62CFA6D27A54}" type="presParOf" srcId="{ADC2B189-4A2C-4791-8BEB-8CF529B2C9DD}" destId="{084877A0-0530-4FCD-8409-EBD34C99FED6}" srcOrd="7" destOrd="0" presId="urn:microsoft.com/office/officeart/2016/7/layout/RepeatingBendingProcessNew"/>
    <dgm:cxn modelId="{731814F3-50BE-4513-8C5F-608689E7F746}" type="presParOf" srcId="{084877A0-0530-4FCD-8409-EBD34C99FED6}" destId="{A25D2FAA-FCE0-47A6-910D-0A32F88939C5}" srcOrd="0" destOrd="0" presId="urn:microsoft.com/office/officeart/2016/7/layout/RepeatingBendingProcessNew"/>
    <dgm:cxn modelId="{9043700C-6A91-4D0B-86CD-86C1B02AA941}" type="presParOf" srcId="{ADC2B189-4A2C-4791-8BEB-8CF529B2C9DD}" destId="{6CB4FA00-7CEF-4DC0-BAFD-68A3E6DF1B28}" srcOrd="8" destOrd="0" presId="urn:microsoft.com/office/officeart/2016/7/layout/RepeatingBendingProcessNew"/>
    <dgm:cxn modelId="{70842B7C-4CB9-405D-97FD-A9A209884298}" type="presParOf" srcId="{ADC2B189-4A2C-4791-8BEB-8CF529B2C9DD}" destId="{20838359-EB09-4551-AD9B-5381F0B85759}" srcOrd="9" destOrd="0" presId="urn:microsoft.com/office/officeart/2016/7/layout/RepeatingBendingProcessNew"/>
    <dgm:cxn modelId="{D747A572-70BD-4529-9B5A-9DC2CD8BFC39}" type="presParOf" srcId="{20838359-EB09-4551-AD9B-5381F0B85759}" destId="{18F93CEF-3BAF-4EBF-98F2-30EB44424256}" srcOrd="0" destOrd="0" presId="urn:microsoft.com/office/officeart/2016/7/layout/RepeatingBendingProcessNew"/>
    <dgm:cxn modelId="{02BFDED6-C6EA-4B1B-9069-96498A1F1746}" type="presParOf" srcId="{ADC2B189-4A2C-4791-8BEB-8CF529B2C9DD}" destId="{68E6E396-CAA2-4A0E-9693-8B080EFE66A5}"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ED1F0-9A51-49EE-BBE1-40C2256350B6}">
      <dsp:nvSpPr>
        <dsp:cNvPr id="0" name=""/>
        <dsp:cNvSpPr/>
      </dsp:nvSpPr>
      <dsp:spPr>
        <a:xfrm>
          <a:off x="3525842" y="1572864"/>
          <a:ext cx="778608" cy="91440"/>
        </a:xfrm>
        <a:custGeom>
          <a:avLst/>
          <a:gdLst/>
          <a:ahLst/>
          <a:cxnLst/>
          <a:rect l="0" t="0" r="0" b="0"/>
          <a:pathLst>
            <a:path>
              <a:moveTo>
                <a:pt x="0" y="45720"/>
              </a:moveTo>
              <a:lnTo>
                <a:pt x="77860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94916" y="1614538"/>
        <a:ext cx="40460" cy="8092"/>
      </dsp:txXfrm>
    </dsp:sp>
    <dsp:sp modelId="{C17AD3AF-F1C7-4F5B-96F3-C34FE0290EE9}">
      <dsp:nvSpPr>
        <dsp:cNvPr id="0" name=""/>
        <dsp:cNvSpPr/>
      </dsp:nvSpPr>
      <dsp:spPr>
        <a:xfrm>
          <a:off x="9346" y="563095"/>
          <a:ext cx="3518296" cy="21109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99" tIns="180964" rIns="172399" bIns="180964" numCol="1" spcCol="1270" anchor="ctr" anchorCtr="0">
          <a:noAutofit/>
        </a:bodyPr>
        <a:lstStyle/>
        <a:p>
          <a:pPr marL="0" lvl="0" indent="0" algn="ctr" defTabSz="889000">
            <a:lnSpc>
              <a:spcPct val="90000"/>
            </a:lnSpc>
            <a:spcBef>
              <a:spcPct val="0"/>
            </a:spcBef>
            <a:spcAft>
              <a:spcPct val="35000"/>
            </a:spcAft>
            <a:buNone/>
          </a:pPr>
          <a:r>
            <a:rPr lang="en-US" sz="2000" b="1" kern="1200"/>
            <a:t>Individual Contribution:</a:t>
          </a:r>
          <a:endParaRPr lang="en-US" sz="2000" kern="1200"/>
        </a:p>
      </dsp:txBody>
      <dsp:txXfrm>
        <a:off x="9346" y="563095"/>
        <a:ext cx="3518296" cy="2110977"/>
      </dsp:txXfrm>
    </dsp:sp>
    <dsp:sp modelId="{115CCCAF-D597-4F3F-BB6B-E3AA4503CE06}">
      <dsp:nvSpPr>
        <dsp:cNvPr id="0" name=""/>
        <dsp:cNvSpPr/>
      </dsp:nvSpPr>
      <dsp:spPr>
        <a:xfrm>
          <a:off x="7853347" y="1572864"/>
          <a:ext cx="778608" cy="91440"/>
        </a:xfrm>
        <a:custGeom>
          <a:avLst/>
          <a:gdLst/>
          <a:ahLst/>
          <a:cxnLst/>
          <a:rect l="0" t="0" r="0" b="0"/>
          <a:pathLst>
            <a:path>
              <a:moveTo>
                <a:pt x="0" y="45720"/>
              </a:moveTo>
              <a:lnTo>
                <a:pt x="77860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22421" y="1614538"/>
        <a:ext cx="40460" cy="8092"/>
      </dsp:txXfrm>
    </dsp:sp>
    <dsp:sp modelId="{CE7CA109-9B3F-4C9A-8287-63D15354A7E1}">
      <dsp:nvSpPr>
        <dsp:cNvPr id="0" name=""/>
        <dsp:cNvSpPr/>
      </dsp:nvSpPr>
      <dsp:spPr>
        <a:xfrm>
          <a:off x="4336851" y="563095"/>
          <a:ext cx="3518296" cy="21109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99" tIns="180964" rIns="172399" bIns="180964" numCol="1" spcCol="1270" anchor="ctr" anchorCtr="0">
          <a:noAutofit/>
        </a:bodyPr>
        <a:lstStyle/>
        <a:p>
          <a:pPr marL="0" lvl="0" indent="0" algn="ctr" defTabSz="889000">
            <a:lnSpc>
              <a:spcPct val="90000"/>
            </a:lnSpc>
            <a:spcBef>
              <a:spcPct val="0"/>
            </a:spcBef>
            <a:spcAft>
              <a:spcPct val="35000"/>
            </a:spcAft>
            <a:buNone/>
          </a:pPr>
          <a:r>
            <a:rPr lang="en-US" sz="2000" kern="1200"/>
            <a:t>Sri Harsha Peri: Transfers(beneficiary transfer, self transfer, deposit)</a:t>
          </a:r>
        </a:p>
      </dsp:txBody>
      <dsp:txXfrm>
        <a:off x="4336851" y="563095"/>
        <a:ext cx="3518296" cy="2110977"/>
      </dsp:txXfrm>
    </dsp:sp>
    <dsp:sp modelId="{58AEC41D-5F3A-457E-9EB1-8C02FAE21A8B}">
      <dsp:nvSpPr>
        <dsp:cNvPr id="0" name=""/>
        <dsp:cNvSpPr/>
      </dsp:nvSpPr>
      <dsp:spPr>
        <a:xfrm>
          <a:off x="1768494" y="2672273"/>
          <a:ext cx="8655009" cy="778608"/>
        </a:xfrm>
        <a:custGeom>
          <a:avLst/>
          <a:gdLst/>
          <a:ahLst/>
          <a:cxnLst/>
          <a:rect l="0" t="0" r="0" b="0"/>
          <a:pathLst>
            <a:path>
              <a:moveTo>
                <a:pt x="8655009" y="0"/>
              </a:moveTo>
              <a:lnTo>
                <a:pt x="8655009" y="406404"/>
              </a:lnTo>
              <a:lnTo>
                <a:pt x="0" y="406404"/>
              </a:lnTo>
              <a:lnTo>
                <a:pt x="0" y="77860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78680" y="3057531"/>
        <a:ext cx="434637" cy="8092"/>
      </dsp:txXfrm>
    </dsp:sp>
    <dsp:sp modelId="{8FE16906-7F30-496A-B5B2-A3997D161640}">
      <dsp:nvSpPr>
        <dsp:cNvPr id="0" name=""/>
        <dsp:cNvSpPr/>
      </dsp:nvSpPr>
      <dsp:spPr>
        <a:xfrm>
          <a:off x="8664356" y="563095"/>
          <a:ext cx="3518296" cy="21109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99" tIns="180964" rIns="172399" bIns="180964" numCol="1" spcCol="1270" anchor="ctr" anchorCtr="0">
          <a:noAutofit/>
        </a:bodyPr>
        <a:lstStyle/>
        <a:p>
          <a:pPr marL="0" lvl="0" indent="0" algn="ctr" defTabSz="889000">
            <a:lnSpc>
              <a:spcPct val="90000"/>
            </a:lnSpc>
            <a:spcBef>
              <a:spcPct val="0"/>
            </a:spcBef>
            <a:spcAft>
              <a:spcPct val="35000"/>
            </a:spcAft>
            <a:buNone/>
          </a:pPr>
          <a:r>
            <a:rPr lang="en-US" sz="2000" kern="1200"/>
            <a:t>Varun: Transaction(Filtering Card and account transactions data)</a:t>
          </a:r>
        </a:p>
      </dsp:txBody>
      <dsp:txXfrm>
        <a:off x="8664356" y="563095"/>
        <a:ext cx="3518296" cy="2110977"/>
      </dsp:txXfrm>
    </dsp:sp>
    <dsp:sp modelId="{084877A0-0530-4FCD-8409-EBD34C99FED6}">
      <dsp:nvSpPr>
        <dsp:cNvPr id="0" name=""/>
        <dsp:cNvSpPr/>
      </dsp:nvSpPr>
      <dsp:spPr>
        <a:xfrm>
          <a:off x="3525842" y="4493051"/>
          <a:ext cx="778608" cy="91440"/>
        </a:xfrm>
        <a:custGeom>
          <a:avLst/>
          <a:gdLst/>
          <a:ahLst/>
          <a:cxnLst/>
          <a:rect l="0" t="0" r="0" b="0"/>
          <a:pathLst>
            <a:path>
              <a:moveTo>
                <a:pt x="0" y="45720"/>
              </a:moveTo>
              <a:lnTo>
                <a:pt x="77860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94916" y="4534725"/>
        <a:ext cx="40460" cy="8092"/>
      </dsp:txXfrm>
    </dsp:sp>
    <dsp:sp modelId="{85D53BE3-73DE-480B-B3DA-4D3FF18C7442}">
      <dsp:nvSpPr>
        <dsp:cNvPr id="0" name=""/>
        <dsp:cNvSpPr/>
      </dsp:nvSpPr>
      <dsp:spPr>
        <a:xfrm>
          <a:off x="9346" y="3483282"/>
          <a:ext cx="3518296" cy="21109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99" tIns="180964" rIns="172399" bIns="180964" numCol="1" spcCol="1270" anchor="ctr" anchorCtr="0">
          <a:noAutofit/>
        </a:bodyPr>
        <a:lstStyle/>
        <a:p>
          <a:pPr marL="0" lvl="0" indent="0" algn="ctr" defTabSz="889000">
            <a:lnSpc>
              <a:spcPct val="90000"/>
            </a:lnSpc>
            <a:spcBef>
              <a:spcPct val="0"/>
            </a:spcBef>
            <a:spcAft>
              <a:spcPct val="35000"/>
            </a:spcAft>
            <a:buNone/>
          </a:pPr>
          <a:r>
            <a:rPr lang="en-US" sz="2000" kern="1200"/>
            <a:t>Rajesh Kaireddy: User Authentication(passwords, emailverifications, Resetpassword from inside and outside the application and validations)</a:t>
          </a:r>
        </a:p>
      </dsp:txBody>
      <dsp:txXfrm>
        <a:off x="9346" y="3483282"/>
        <a:ext cx="3518296" cy="2110977"/>
      </dsp:txXfrm>
    </dsp:sp>
    <dsp:sp modelId="{20838359-EB09-4551-AD9B-5381F0B85759}">
      <dsp:nvSpPr>
        <dsp:cNvPr id="0" name=""/>
        <dsp:cNvSpPr/>
      </dsp:nvSpPr>
      <dsp:spPr>
        <a:xfrm>
          <a:off x="7853347" y="4493051"/>
          <a:ext cx="778608" cy="91440"/>
        </a:xfrm>
        <a:custGeom>
          <a:avLst/>
          <a:gdLst/>
          <a:ahLst/>
          <a:cxnLst/>
          <a:rect l="0" t="0" r="0" b="0"/>
          <a:pathLst>
            <a:path>
              <a:moveTo>
                <a:pt x="0" y="45720"/>
              </a:moveTo>
              <a:lnTo>
                <a:pt x="77860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22421" y="4534725"/>
        <a:ext cx="40460" cy="8092"/>
      </dsp:txXfrm>
    </dsp:sp>
    <dsp:sp modelId="{6CB4FA00-7CEF-4DC0-BAFD-68A3E6DF1B28}">
      <dsp:nvSpPr>
        <dsp:cNvPr id="0" name=""/>
        <dsp:cNvSpPr/>
      </dsp:nvSpPr>
      <dsp:spPr>
        <a:xfrm>
          <a:off x="4336851" y="3483282"/>
          <a:ext cx="3518296" cy="21109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99" tIns="180964" rIns="172399" bIns="180964" numCol="1" spcCol="1270" anchor="ctr" anchorCtr="0">
          <a:noAutofit/>
        </a:bodyPr>
        <a:lstStyle/>
        <a:p>
          <a:pPr marL="0" lvl="0" indent="0" algn="ctr" defTabSz="889000">
            <a:lnSpc>
              <a:spcPct val="90000"/>
            </a:lnSpc>
            <a:spcBef>
              <a:spcPct val="0"/>
            </a:spcBef>
            <a:spcAft>
              <a:spcPct val="35000"/>
            </a:spcAft>
            <a:buNone/>
          </a:pPr>
          <a:r>
            <a:rPr lang="en-US" sz="2000" b="1" kern="1200"/>
            <a:t>Group Contribution:- </a:t>
          </a:r>
          <a:endParaRPr lang="en-US" sz="2000" kern="1200"/>
        </a:p>
      </dsp:txBody>
      <dsp:txXfrm>
        <a:off x="4336851" y="3483282"/>
        <a:ext cx="3518296" cy="2110977"/>
      </dsp:txXfrm>
    </dsp:sp>
    <dsp:sp modelId="{68E6E396-CAA2-4A0E-9693-8B080EFE66A5}">
      <dsp:nvSpPr>
        <dsp:cNvPr id="0" name=""/>
        <dsp:cNvSpPr/>
      </dsp:nvSpPr>
      <dsp:spPr>
        <a:xfrm>
          <a:off x="8664356" y="3483282"/>
          <a:ext cx="3518296" cy="21109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99" tIns="180964" rIns="172399" bIns="180964" numCol="1" spcCol="1270" anchor="ctr" anchorCtr="0">
          <a:noAutofit/>
        </a:bodyPr>
        <a:lstStyle/>
        <a:p>
          <a:pPr marL="0" lvl="0" indent="0" algn="ctr" defTabSz="889000">
            <a:lnSpc>
              <a:spcPct val="90000"/>
            </a:lnSpc>
            <a:spcBef>
              <a:spcPct val="0"/>
            </a:spcBef>
            <a:spcAft>
              <a:spcPct val="35000"/>
            </a:spcAft>
            <a:buNone/>
          </a:pPr>
          <a:r>
            <a:rPr lang="en-US" sz="2000" kern="1200"/>
            <a:t>payments (payment by credit-Rajesh, paymentbysavings-Varun, creditcardbillpayments-Harsha)</a:t>
          </a:r>
        </a:p>
      </dsp:txBody>
      <dsp:txXfrm>
        <a:off x="8664356" y="3483282"/>
        <a:ext cx="3518296" cy="211097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F9B0-C0B2-71A0-CAFB-48C73C6043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93D041-534C-039C-3F81-D50C12AFD4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F95E95-09D4-E87F-3D4A-0B9A549F7F4C}"/>
              </a:ext>
            </a:extLst>
          </p:cNvPr>
          <p:cNvSpPr>
            <a:spLocks noGrp="1"/>
          </p:cNvSpPr>
          <p:nvPr>
            <p:ph type="dt" sz="half" idx="10"/>
          </p:nvPr>
        </p:nvSpPr>
        <p:spPr/>
        <p:txBody>
          <a:bodyPr/>
          <a:lstStyle/>
          <a:p>
            <a:fld id="{CC4F857E-164D-448E-A8A5-3923D84F248A}" type="datetimeFigureOut">
              <a:rPr lang="en-US" smtClean="0"/>
              <a:t>4/19/2023</a:t>
            </a:fld>
            <a:endParaRPr lang="en-US"/>
          </a:p>
        </p:txBody>
      </p:sp>
      <p:sp>
        <p:nvSpPr>
          <p:cNvPr id="5" name="Footer Placeholder 4">
            <a:extLst>
              <a:ext uri="{FF2B5EF4-FFF2-40B4-BE49-F238E27FC236}">
                <a16:creationId xmlns:a16="http://schemas.microsoft.com/office/drawing/2014/main" id="{5E0B7257-8EBB-DFE1-A618-97B0CE5077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C2BF7-4248-1EBA-342F-657224ADE83D}"/>
              </a:ext>
            </a:extLst>
          </p:cNvPr>
          <p:cNvSpPr>
            <a:spLocks noGrp="1"/>
          </p:cNvSpPr>
          <p:nvPr>
            <p:ph type="sldNum" sz="quarter" idx="12"/>
          </p:nvPr>
        </p:nvSpPr>
        <p:spPr/>
        <p:txBody>
          <a:bodyPr/>
          <a:lstStyle/>
          <a:p>
            <a:fld id="{646D48F6-1611-44C9-9AFC-4E6A95EE5323}" type="slidenum">
              <a:rPr lang="en-US" smtClean="0"/>
              <a:t>‹#›</a:t>
            </a:fld>
            <a:endParaRPr lang="en-US"/>
          </a:p>
        </p:txBody>
      </p:sp>
    </p:spTree>
    <p:extLst>
      <p:ext uri="{BB962C8B-B14F-4D97-AF65-F5344CB8AC3E}">
        <p14:creationId xmlns:p14="http://schemas.microsoft.com/office/powerpoint/2010/main" val="1709351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3D18-A51C-5C0E-B1C0-154AAF7EA4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8DEA07-C262-CDB1-CC6D-78E8CD74ED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86078-F85F-3F59-DB3C-55DA70627513}"/>
              </a:ext>
            </a:extLst>
          </p:cNvPr>
          <p:cNvSpPr>
            <a:spLocks noGrp="1"/>
          </p:cNvSpPr>
          <p:nvPr>
            <p:ph type="dt" sz="half" idx="10"/>
          </p:nvPr>
        </p:nvSpPr>
        <p:spPr/>
        <p:txBody>
          <a:bodyPr/>
          <a:lstStyle/>
          <a:p>
            <a:fld id="{CC4F857E-164D-448E-A8A5-3923D84F248A}" type="datetimeFigureOut">
              <a:rPr lang="en-US" smtClean="0"/>
              <a:t>4/19/2023</a:t>
            </a:fld>
            <a:endParaRPr lang="en-US"/>
          </a:p>
        </p:txBody>
      </p:sp>
      <p:sp>
        <p:nvSpPr>
          <p:cNvPr id="5" name="Footer Placeholder 4">
            <a:extLst>
              <a:ext uri="{FF2B5EF4-FFF2-40B4-BE49-F238E27FC236}">
                <a16:creationId xmlns:a16="http://schemas.microsoft.com/office/drawing/2014/main" id="{F4139003-13A5-EEEB-AEE9-947B8A157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C339A-91FD-61B8-9C72-83B03BFDBBF2}"/>
              </a:ext>
            </a:extLst>
          </p:cNvPr>
          <p:cNvSpPr>
            <a:spLocks noGrp="1"/>
          </p:cNvSpPr>
          <p:nvPr>
            <p:ph type="sldNum" sz="quarter" idx="12"/>
          </p:nvPr>
        </p:nvSpPr>
        <p:spPr/>
        <p:txBody>
          <a:bodyPr/>
          <a:lstStyle/>
          <a:p>
            <a:fld id="{646D48F6-1611-44C9-9AFC-4E6A95EE5323}" type="slidenum">
              <a:rPr lang="en-US" smtClean="0"/>
              <a:t>‹#›</a:t>
            </a:fld>
            <a:endParaRPr lang="en-US"/>
          </a:p>
        </p:txBody>
      </p:sp>
    </p:spTree>
    <p:extLst>
      <p:ext uri="{BB962C8B-B14F-4D97-AF65-F5344CB8AC3E}">
        <p14:creationId xmlns:p14="http://schemas.microsoft.com/office/powerpoint/2010/main" val="323852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4D9B00-2937-0375-9D76-510FE548A1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6F83C-030B-60BD-0F73-08BE0A0BA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82527-F6EA-5E43-8374-E1E892455AFE}"/>
              </a:ext>
            </a:extLst>
          </p:cNvPr>
          <p:cNvSpPr>
            <a:spLocks noGrp="1"/>
          </p:cNvSpPr>
          <p:nvPr>
            <p:ph type="dt" sz="half" idx="10"/>
          </p:nvPr>
        </p:nvSpPr>
        <p:spPr/>
        <p:txBody>
          <a:bodyPr/>
          <a:lstStyle/>
          <a:p>
            <a:fld id="{CC4F857E-164D-448E-A8A5-3923D84F248A}" type="datetimeFigureOut">
              <a:rPr lang="en-US" smtClean="0"/>
              <a:t>4/19/2023</a:t>
            </a:fld>
            <a:endParaRPr lang="en-US"/>
          </a:p>
        </p:txBody>
      </p:sp>
      <p:sp>
        <p:nvSpPr>
          <p:cNvPr id="5" name="Footer Placeholder 4">
            <a:extLst>
              <a:ext uri="{FF2B5EF4-FFF2-40B4-BE49-F238E27FC236}">
                <a16:creationId xmlns:a16="http://schemas.microsoft.com/office/drawing/2014/main" id="{7D3FA4C3-2BEE-5521-E21A-324713504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A0A7A-C4E8-D56B-29DB-A768DFD99113}"/>
              </a:ext>
            </a:extLst>
          </p:cNvPr>
          <p:cNvSpPr>
            <a:spLocks noGrp="1"/>
          </p:cNvSpPr>
          <p:nvPr>
            <p:ph type="sldNum" sz="quarter" idx="12"/>
          </p:nvPr>
        </p:nvSpPr>
        <p:spPr/>
        <p:txBody>
          <a:bodyPr/>
          <a:lstStyle/>
          <a:p>
            <a:fld id="{646D48F6-1611-44C9-9AFC-4E6A95EE5323}" type="slidenum">
              <a:rPr lang="en-US" smtClean="0"/>
              <a:t>‹#›</a:t>
            </a:fld>
            <a:endParaRPr lang="en-US"/>
          </a:p>
        </p:txBody>
      </p:sp>
    </p:spTree>
    <p:extLst>
      <p:ext uri="{BB962C8B-B14F-4D97-AF65-F5344CB8AC3E}">
        <p14:creationId xmlns:p14="http://schemas.microsoft.com/office/powerpoint/2010/main" val="1311387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F9F4D-E93A-EA0F-752C-B36D1ED31A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98160A-72E8-50E5-D8D2-DDBF42A650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81DE7-E91B-2187-5BED-C2F97DB33547}"/>
              </a:ext>
            </a:extLst>
          </p:cNvPr>
          <p:cNvSpPr>
            <a:spLocks noGrp="1"/>
          </p:cNvSpPr>
          <p:nvPr>
            <p:ph type="dt" sz="half" idx="10"/>
          </p:nvPr>
        </p:nvSpPr>
        <p:spPr/>
        <p:txBody>
          <a:bodyPr/>
          <a:lstStyle/>
          <a:p>
            <a:fld id="{CC4F857E-164D-448E-A8A5-3923D84F248A}" type="datetimeFigureOut">
              <a:rPr lang="en-US" smtClean="0"/>
              <a:t>4/19/2023</a:t>
            </a:fld>
            <a:endParaRPr lang="en-US"/>
          </a:p>
        </p:txBody>
      </p:sp>
      <p:sp>
        <p:nvSpPr>
          <p:cNvPr id="5" name="Footer Placeholder 4">
            <a:extLst>
              <a:ext uri="{FF2B5EF4-FFF2-40B4-BE49-F238E27FC236}">
                <a16:creationId xmlns:a16="http://schemas.microsoft.com/office/drawing/2014/main" id="{C15EE777-432E-C4E8-51F8-8281926D3D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37BE4-2195-C49B-62AB-28E8C0BC1DC8}"/>
              </a:ext>
            </a:extLst>
          </p:cNvPr>
          <p:cNvSpPr>
            <a:spLocks noGrp="1"/>
          </p:cNvSpPr>
          <p:nvPr>
            <p:ph type="sldNum" sz="quarter" idx="12"/>
          </p:nvPr>
        </p:nvSpPr>
        <p:spPr/>
        <p:txBody>
          <a:bodyPr/>
          <a:lstStyle/>
          <a:p>
            <a:fld id="{646D48F6-1611-44C9-9AFC-4E6A95EE5323}" type="slidenum">
              <a:rPr lang="en-US" smtClean="0"/>
              <a:t>‹#›</a:t>
            </a:fld>
            <a:endParaRPr lang="en-US"/>
          </a:p>
        </p:txBody>
      </p:sp>
    </p:spTree>
    <p:extLst>
      <p:ext uri="{BB962C8B-B14F-4D97-AF65-F5344CB8AC3E}">
        <p14:creationId xmlns:p14="http://schemas.microsoft.com/office/powerpoint/2010/main" val="3561046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DA30A-6D95-7682-A1B9-678F7CEEB9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0A31FD-68A4-296B-5E5E-0C38D72D9A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64BA94-3020-63B2-A8FA-CDABF7FC55C6}"/>
              </a:ext>
            </a:extLst>
          </p:cNvPr>
          <p:cNvSpPr>
            <a:spLocks noGrp="1"/>
          </p:cNvSpPr>
          <p:nvPr>
            <p:ph type="dt" sz="half" idx="10"/>
          </p:nvPr>
        </p:nvSpPr>
        <p:spPr/>
        <p:txBody>
          <a:bodyPr/>
          <a:lstStyle/>
          <a:p>
            <a:fld id="{CC4F857E-164D-448E-A8A5-3923D84F248A}" type="datetimeFigureOut">
              <a:rPr lang="en-US" smtClean="0"/>
              <a:t>4/19/2023</a:t>
            </a:fld>
            <a:endParaRPr lang="en-US"/>
          </a:p>
        </p:txBody>
      </p:sp>
      <p:sp>
        <p:nvSpPr>
          <p:cNvPr id="5" name="Footer Placeholder 4">
            <a:extLst>
              <a:ext uri="{FF2B5EF4-FFF2-40B4-BE49-F238E27FC236}">
                <a16:creationId xmlns:a16="http://schemas.microsoft.com/office/drawing/2014/main" id="{CC8620E1-F9D8-C6F6-CFA1-BC725DBA3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3CD37-0B1B-3F88-B40D-292C888C2CBC}"/>
              </a:ext>
            </a:extLst>
          </p:cNvPr>
          <p:cNvSpPr>
            <a:spLocks noGrp="1"/>
          </p:cNvSpPr>
          <p:nvPr>
            <p:ph type="sldNum" sz="quarter" idx="12"/>
          </p:nvPr>
        </p:nvSpPr>
        <p:spPr/>
        <p:txBody>
          <a:bodyPr/>
          <a:lstStyle/>
          <a:p>
            <a:fld id="{646D48F6-1611-44C9-9AFC-4E6A95EE5323}" type="slidenum">
              <a:rPr lang="en-US" smtClean="0"/>
              <a:t>‹#›</a:t>
            </a:fld>
            <a:endParaRPr lang="en-US"/>
          </a:p>
        </p:txBody>
      </p:sp>
    </p:spTree>
    <p:extLst>
      <p:ext uri="{BB962C8B-B14F-4D97-AF65-F5344CB8AC3E}">
        <p14:creationId xmlns:p14="http://schemas.microsoft.com/office/powerpoint/2010/main" val="395953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652A-B25D-50A5-A08C-0B1051597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E0D8F9-EC9F-CE46-3D35-7EA3153161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8278BB-1084-5F36-4402-74B8A6BE73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69C3EB-6920-6CA2-1BE8-311025755856}"/>
              </a:ext>
            </a:extLst>
          </p:cNvPr>
          <p:cNvSpPr>
            <a:spLocks noGrp="1"/>
          </p:cNvSpPr>
          <p:nvPr>
            <p:ph type="dt" sz="half" idx="10"/>
          </p:nvPr>
        </p:nvSpPr>
        <p:spPr/>
        <p:txBody>
          <a:bodyPr/>
          <a:lstStyle/>
          <a:p>
            <a:fld id="{CC4F857E-164D-448E-A8A5-3923D84F248A}" type="datetimeFigureOut">
              <a:rPr lang="en-US" smtClean="0"/>
              <a:t>4/19/2023</a:t>
            </a:fld>
            <a:endParaRPr lang="en-US"/>
          </a:p>
        </p:txBody>
      </p:sp>
      <p:sp>
        <p:nvSpPr>
          <p:cNvPr id="6" name="Footer Placeholder 5">
            <a:extLst>
              <a:ext uri="{FF2B5EF4-FFF2-40B4-BE49-F238E27FC236}">
                <a16:creationId xmlns:a16="http://schemas.microsoft.com/office/drawing/2014/main" id="{E2018335-BE97-BC47-5744-8090DA21A8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40FB08-E985-0991-2DBC-136198E127C9}"/>
              </a:ext>
            </a:extLst>
          </p:cNvPr>
          <p:cNvSpPr>
            <a:spLocks noGrp="1"/>
          </p:cNvSpPr>
          <p:nvPr>
            <p:ph type="sldNum" sz="quarter" idx="12"/>
          </p:nvPr>
        </p:nvSpPr>
        <p:spPr/>
        <p:txBody>
          <a:bodyPr/>
          <a:lstStyle/>
          <a:p>
            <a:fld id="{646D48F6-1611-44C9-9AFC-4E6A95EE5323}" type="slidenum">
              <a:rPr lang="en-US" smtClean="0"/>
              <a:t>‹#›</a:t>
            </a:fld>
            <a:endParaRPr lang="en-US"/>
          </a:p>
        </p:txBody>
      </p:sp>
    </p:spTree>
    <p:extLst>
      <p:ext uri="{BB962C8B-B14F-4D97-AF65-F5344CB8AC3E}">
        <p14:creationId xmlns:p14="http://schemas.microsoft.com/office/powerpoint/2010/main" val="35985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21FF-E3F5-5B60-1B91-AD7A32FBC7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F77424-98C9-85FF-EF9F-E99DDFB8AE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FDC78B-8A4D-7F32-CEBD-1DAEF6F7D2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73B34A-39FF-410E-1378-557CA2C542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CB227A-A6AD-1075-C817-E185337D8F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1534FF-04A5-F5A8-28F5-9CA5788A1196}"/>
              </a:ext>
            </a:extLst>
          </p:cNvPr>
          <p:cNvSpPr>
            <a:spLocks noGrp="1"/>
          </p:cNvSpPr>
          <p:nvPr>
            <p:ph type="dt" sz="half" idx="10"/>
          </p:nvPr>
        </p:nvSpPr>
        <p:spPr/>
        <p:txBody>
          <a:bodyPr/>
          <a:lstStyle/>
          <a:p>
            <a:fld id="{CC4F857E-164D-448E-A8A5-3923D84F248A}" type="datetimeFigureOut">
              <a:rPr lang="en-US" smtClean="0"/>
              <a:t>4/19/2023</a:t>
            </a:fld>
            <a:endParaRPr lang="en-US"/>
          </a:p>
        </p:txBody>
      </p:sp>
      <p:sp>
        <p:nvSpPr>
          <p:cNvPr id="8" name="Footer Placeholder 7">
            <a:extLst>
              <a:ext uri="{FF2B5EF4-FFF2-40B4-BE49-F238E27FC236}">
                <a16:creationId xmlns:a16="http://schemas.microsoft.com/office/drawing/2014/main" id="{F639F13F-60CD-C3D9-C734-9F0DDB5221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152A90-7A68-9B64-0E0C-7B30A8E05B82}"/>
              </a:ext>
            </a:extLst>
          </p:cNvPr>
          <p:cNvSpPr>
            <a:spLocks noGrp="1"/>
          </p:cNvSpPr>
          <p:nvPr>
            <p:ph type="sldNum" sz="quarter" idx="12"/>
          </p:nvPr>
        </p:nvSpPr>
        <p:spPr/>
        <p:txBody>
          <a:bodyPr/>
          <a:lstStyle/>
          <a:p>
            <a:fld id="{646D48F6-1611-44C9-9AFC-4E6A95EE5323}" type="slidenum">
              <a:rPr lang="en-US" smtClean="0"/>
              <a:t>‹#›</a:t>
            </a:fld>
            <a:endParaRPr lang="en-US"/>
          </a:p>
        </p:txBody>
      </p:sp>
    </p:spTree>
    <p:extLst>
      <p:ext uri="{BB962C8B-B14F-4D97-AF65-F5344CB8AC3E}">
        <p14:creationId xmlns:p14="http://schemas.microsoft.com/office/powerpoint/2010/main" val="3370626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ADFD1-52E9-D0F1-D828-4C8FA19444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060038-66B5-EB2A-F2DB-432051F497B9}"/>
              </a:ext>
            </a:extLst>
          </p:cNvPr>
          <p:cNvSpPr>
            <a:spLocks noGrp="1"/>
          </p:cNvSpPr>
          <p:nvPr>
            <p:ph type="dt" sz="half" idx="10"/>
          </p:nvPr>
        </p:nvSpPr>
        <p:spPr/>
        <p:txBody>
          <a:bodyPr/>
          <a:lstStyle/>
          <a:p>
            <a:fld id="{CC4F857E-164D-448E-A8A5-3923D84F248A}" type="datetimeFigureOut">
              <a:rPr lang="en-US" smtClean="0"/>
              <a:t>4/19/2023</a:t>
            </a:fld>
            <a:endParaRPr lang="en-US"/>
          </a:p>
        </p:txBody>
      </p:sp>
      <p:sp>
        <p:nvSpPr>
          <p:cNvPr id="4" name="Footer Placeholder 3">
            <a:extLst>
              <a:ext uri="{FF2B5EF4-FFF2-40B4-BE49-F238E27FC236}">
                <a16:creationId xmlns:a16="http://schemas.microsoft.com/office/drawing/2014/main" id="{9D0F6CE7-24ED-8ECD-CD19-A88E1BD34E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BC5718-114F-C71B-9396-9B6DCC24FACE}"/>
              </a:ext>
            </a:extLst>
          </p:cNvPr>
          <p:cNvSpPr>
            <a:spLocks noGrp="1"/>
          </p:cNvSpPr>
          <p:nvPr>
            <p:ph type="sldNum" sz="quarter" idx="12"/>
          </p:nvPr>
        </p:nvSpPr>
        <p:spPr/>
        <p:txBody>
          <a:bodyPr/>
          <a:lstStyle/>
          <a:p>
            <a:fld id="{646D48F6-1611-44C9-9AFC-4E6A95EE5323}" type="slidenum">
              <a:rPr lang="en-US" smtClean="0"/>
              <a:t>‹#›</a:t>
            </a:fld>
            <a:endParaRPr lang="en-US"/>
          </a:p>
        </p:txBody>
      </p:sp>
    </p:spTree>
    <p:extLst>
      <p:ext uri="{BB962C8B-B14F-4D97-AF65-F5344CB8AC3E}">
        <p14:creationId xmlns:p14="http://schemas.microsoft.com/office/powerpoint/2010/main" val="47339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78C2DB-7D73-40E8-8E59-BBB8F26752A3}"/>
              </a:ext>
            </a:extLst>
          </p:cNvPr>
          <p:cNvSpPr>
            <a:spLocks noGrp="1"/>
          </p:cNvSpPr>
          <p:nvPr>
            <p:ph type="dt" sz="half" idx="10"/>
          </p:nvPr>
        </p:nvSpPr>
        <p:spPr/>
        <p:txBody>
          <a:bodyPr/>
          <a:lstStyle/>
          <a:p>
            <a:fld id="{CC4F857E-164D-448E-A8A5-3923D84F248A}" type="datetimeFigureOut">
              <a:rPr lang="en-US" smtClean="0"/>
              <a:t>4/19/2023</a:t>
            </a:fld>
            <a:endParaRPr lang="en-US"/>
          </a:p>
        </p:txBody>
      </p:sp>
      <p:sp>
        <p:nvSpPr>
          <p:cNvPr id="3" name="Footer Placeholder 2">
            <a:extLst>
              <a:ext uri="{FF2B5EF4-FFF2-40B4-BE49-F238E27FC236}">
                <a16:creationId xmlns:a16="http://schemas.microsoft.com/office/drawing/2014/main" id="{A9A5BD8B-CA1F-1460-239B-588AA6881C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DB7DF6-8725-7504-FB9E-2DD5F6C8ADAD}"/>
              </a:ext>
            </a:extLst>
          </p:cNvPr>
          <p:cNvSpPr>
            <a:spLocks noGrp="1"/>
          </p:cNvSpPr>
          <p:nvPr>
            <p:ph type="sldNum" sz="quarter" idx="12"/>
          </p:nvPr>
        </p:nvSpPr>
        <p:spPr/>
        <p:txBody>
          <a:bodyPr/>
          <a:lstStyle/>
          <a:p>
            <a:fld id="{646D48F6-1611-44C9-9AFC-4E6A95EE5323}" type="slidenum">
              <a:rPr lang="en-US" smtClean="0"/>
              <a:t>‹#›</a:t>
            </a:fld>
            <a:endParaRPr lang="en-US"/>
          </a:p>
        </p:txBody>
      </p:sp>
    </p:spTree>
    <p:extLst>
      <p:ext uri="{BB962C8B-B14F-4D97-AF65-F5344CB8AC3E}">
        <p14:creationId xmlns:p14="http://schemas.microsoft.com/office/powerpoint/2010/main" val="31153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9BD5-207C-E999-FE71-AEA57BC5F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A099F-C384-8851-E1C6-B109A597B1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6005EC-78F3-2A2B-2533-C1E34C6C7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D7C573-33E8-AA31-3BCF-14DEAF3AD46D}"/>
              </a:ext>
            </a:extLst>
          </p:cNvPr>
          <p:cNvSpPr>
            <a:spLocks noGrp="1"/>
          </p:cNvSpPr>
          <p:nvPr>
            <p:ph type="dt" sz="half" idx="10"/>
          </p:nvPr>
        </p:nvSpPr>
        <p:spPr/>
        <p:txBody>
          <a:bodyPr/>
          <a:lstStyle/>
          <a:p>
            <a:fld id="{CC4F857E-164D-448E-A8A5-3923D84F248A}" type="datetimeFigureOut">
              <a:rPr lang="en-US" smtClean="0"/>
              <a:t>4/19/2023</a:t>
            </a:fld>
            <a:endParaRPr lang="en-US"/>
          </a:p>
        </p:txBody>
      </p:sp>
      <p:sp>
        <p:nvSpPr>
          <p:cNvPr id="6" name="Footer Placeholder 5">
            <a:extLst>
              <a:ext uri="{FF2B5EF4-FFF2-40B4-BE49-F238E27FC236}">
                <a16:creationId xmlns:a16="http://schemas.microsoft.com/office/drawing/2014/main" id="{02D23C23-18B3-CA43-41A2-979066120C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28B669-BA22-7D09-F409-2181D01DF4AF}"/>
              </a:ext>
            </a:extLst>
          </p:cNvPr>
          <p:cNvSpPr>
            <a:spLocks noGrp="1"/>
          </p:cNvSpPr>
          <p:nvPr>
            <p:ph type="sldNum" sz="quarter" idx="12"/>
          </p:nvPr>
        </p:nvSpPr>
        <p:spPr/>
        <p:txBody>
          <a:bodyPr/>
          <a:lstStyle/>
          <a:p>
            <a:fld id="{646D48F6-1611-44C9-9AFC-4E6A95EE5323}" type="slidenum">
              <a:rPr lang="en-US" smtClean="0"/>
              <a:t>‹#›</a:t>
            </a:fld>
            <a:endParaRPr lang="en-US"/>
          </a:p>
        </p:txBody>
      </p:sp>
    </p:spTree>
    <p:extLst>
      <p:ext uri="{BB962C8B-B14F-4D97-AF65-F5344CB8AC3E}">
        <p14:creationId xmlns:p14="http://schemas.microsoft.com/office/powerpoint/2010/main" val="656274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8973-C02C-1C15-8B51-7D5CEF8F13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39E2DD-33FF-961E-F2AF-9E6723CAAE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75DC0F-296C-AA75-6561-EE52CE4A6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BB83EF-4D9B-B953-1F2A-4A8F1ECF9715}"/>
              </a:ext>
            </a:extLst>
          </p:cNvPr>
          <p:cNvSpPr>
            <a:spLocks noGrp="1"/>
          </p:cNvSpPr>
          <p:nvPr>
            <p:ph type="dt" sz="half" idx="10"/>
          </p:nvPr>
        </p:nvSpPr>
        <p:spPr/>
        <p:txBody>
          <a:bodyPr/>
          <a:lstStyle/>
          <a:p>
            <a:fld id="{CC4F857E-164D-448E-A8A5-3923D84F248A}" type="datetimeFigureOut">
              <a:rPr lang="en-US" smtClean="0"/>
              <a:t>4/19/2023</a:t>
            </a:fld>
            <a:endParaRPr lang="en-US"/>
          </a:p>
        </p:txBody>
      </p:sp>
      <p:sp>
        <p:nvSpPr>
          <p:cNvPr id="6" name="Footer Placeholder 5">
            <a:extLst>
              <a:ext uri="{FF2B5EF4-FFF2-40B4-BE49-F238E27FC236}">
                <a16:creationId xmlns:a16="http://schemas.microsoft.com/office/drawing/2014/main" id="{9284E46F-B495-4882-899E-47945F9B6F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E79BEF-566D-3D69-D736-38617AB32A6C}"/>
              </a:ext>
            </a:extLst>
          </p:cNvPr>
          <p:cNvSpPr>
            <a:spLocks noGrp="1"/>
          </p:cNvSpPr>
          <p:nvPr>
            <p:ph type="sldNum" sz="quarter" idx="12"/>
          </p:nvPr>
        </p:nvSpPr>
        <p:spPr/>
        <p:txBody>
          <a:bodyPr/>
          <a:lstStyle/>
          <a:p>
            <a:fld id="{646D48F6-1611-44C9-9AFC-4E6A95EE5323}" type="slidenum">
              <a:rPr lang="en-US" smtClean="0"/>
              <a:t>‹#›</a:t>
            </a:fld>
            <a:endParaRPr lang="en-US"/>
          </a:p>
        </p:txBody>
      </p:sp>
    </p:spTree>
    <p:extLst>
      <p:ext uri="{BB962C8B-B14F-4D97-AF65-F5344CB8AC3E}">
        <p14:creationId xmlns:p14="http://schemas.microsoft.com/office/powerpoint/2010/main" val="1163505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F3920A-FC43-209D-6FFA-2D5324E26F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AF90C4-6D76-FFD3-161E-3FA0A7487C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AF40F-425A-D752-70AE-5FD23C5DCB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4F857E-164D-448E-A8A5-3923D84F248A}" type="datetimeFigureOut">
              <a:rPr lang="en-US" smtClean="0"/>
              <a:t>4/19/2023</a:t>
            </a:fld>
            <a:endParaRPr lang="en-US"/>
          </a:p>
        </p:txBody>
      </p:sp>
      <p:sp>
        <p:nvSpPr>
          <p:cNvPr id="5" name="Footer Placeholder 4">
            <a:extLst>
              <a:ext uri="{FF2B5EF4-FFF2-40B4-BE49-F238E27FC236}">
                <a16:creationId xmlns:a16="http://schemas.microsoft.com/office/drawing/2014/main" id="{5C0CEBFF-0AEA-8C24-B014-2338BB72B2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7B420E-6E88-9B2C-DA1A-3A26F50FCD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D48F6-1611-44C9-9AFC-4E6A95EE5323}" type="slidenum">
              <a:rPr lang="en-US" smtClean="0"/>
              <a:t>‹#›</a:t>
            </a:fld>
            <a:endParaRPr lang="en-US"/>
          </a:p>
        </p:txBody>
      </p:sp>
    </p:spTree>
    <p:extLst>
      <p:ext uri="{BB962C8B-B14F-4D97-AF65-F5344CB8AC3E}">
        <p14:creationId xmlns:p14="http://schemas.microsoft.com/office/powerpoint/2010/main" val="478041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2FEB6-A437-D00F-E532-A4FCDD089088}"/>
              </a:ext>
            </a:extLst>
          </p:cNvPr>
          <p:cNvSpPr>
            <a:spLocks noGrp="1"/>
          </p:cNvSpPr>
          <p:nvPr>
            <p:ph type="title"/>
          </p:nvPr>
        </p:nvSpPr>
        <p:spPr>
          <a:xfrm>
            <a:off x="6739128" y="638089"/>
            <a:ext cx="4818888" cy="1476801"/>
          </a:xfrm>
        </p:spPr>
        <p:txBody>
          <a:bodyPr anchor="b">
            <a:normAutofit/>
          </a:bodyPr>
          <a:lstStyle/>
          <a:p>
            <a:r>
              <a:rPr lang="en-US" sz="5400"/>
              <a:t>SafeBank</a:t>
            </a:r>
          </a:p>
        </p:txBody>
      </p:sp>
      <p:pic>
        <p:nvPicPr>
          <p:cNvPr id="7" name="Picture 6" descr="Icon&#10;&#10;Description automatically generated">
            <a:extLst>
              <a:ext uri="{FF2B5EF4-FFF2-40B4-BE49-F238E27FC236}">
                <a16:creationId xmlns:a16="http://schemas.microsoft.com/office/drawing/2014/main" id="{5FE73A3B-8689-86E3-54A6-7F57831A3D30}"/>
              </a:ext>
            </a:extLst>
          </p:cNvPr>
          <p:cNvPicPr>
            <a:picLocks noChangeAspect="1"/>
          </p:cNvPicPr>
          <p:nvPr/>
        </p:nvPicPr>
        <p:blipFill rotWithShape="1">
          <a:blip r:embed="rId2"/>
          <a:srcRect r="-2" b="6041"/>
          <a:stretch/>
        </p:blipFill>
        <p:spPr>
          <a:xfrm>
            <a:off x="873025" y="640080"/>
            <a:ext cx="4974789" cy="5577840"/>
          </a:xfrm>
          <a:prstGeom prst="rect">
            <a:avLst/>
          </a:prstGeom>
        </p:spPr>
      </p:pic>
      <p:sp>
        <p:nvSpPr>
          <p:cNvPr id="1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1E28B5B-BCF3-88E0-0890-AE80975692E0}"/>
              </a:ext>
            </a:extLst>
          </p:cNvPr>
          <p:cNvSpPr>
            <a:spLocks noGrp="1"/>
          </p:cNvSpPr>
          <p:nvPr>
            <p:ph idx="1"/>
          </p:nvPr>
        </p:nvSpPr>
        <p:spPr>
          <a:xfrm>
            <a:off x="6739128" y="2664886"/>
            <a:ext cx="4818888" cy="3550789"/>
          </a:xfrm>
        </p:spPr>
        <p:txBody>
          <a:bodyPr anchor="t">
            <a:normAutofit/>
          </a:bodyPr>
          <a:lstStyle/>
          <a:p>
            <a:r>
              <a:rPr lang="en-US" sz="2200" b="1" dirty="0">
                <a:latin typeface="Times New Roman" panose="02020603050405020304" pitchFamily="18" charset="0"/>
                <a:cs typeface="Times New Roman" panose="02020603050405020304" pitchFamily="18" charset="0"/>
              </a:rPr>
              <a:t>CSYE6200-Concepts of Object Oriented Design</a:t>
            </a:r>
          </a:p>
          <a:p>
            <a:r>
              <a:rPr lang="en-US" sz="2200" dirty="0"/>
              <a:t>Sri Harsha Peri(002921346)</a:t>
            </a:r>
          </a:p>
          <a:p>
            <a:r>
              <a:rPr lang="en-US" sz="2200" dirty="0"/>
              <a:t>Varun </a:t>
            </a:r>
            <a:r>
              <a:rPr lang="en-US" sz="2200" dirty="0" err="1"/>
              <a:t>Vuppala</a:t>
            </a:r>
            <a:r>
              <a:rPr lang="en-US" sz="2200" dirty="0"/>
              <a:t>(002193132)</a:t>
            </a:r>
          </a:p>
          <a:p>
            <a:r>
              <a:rPr lang="en-US" sz="2200" dirty="0"/>
              <a:t>Rajesh Kaireddy(002198556) </a:t>
            </a:r>
          </a:p>
          <a:p>
            <a:endParaRPr lang="en-US" sz="2200" dirty="0"/>
          </a:p>
        </p:txBody>
      </p:sp>
    </p:spTree>
    <p:extLst>
      <p:ext uri="{BB962C8B-B14F-4D97-AF65-F5344CB8AC3E}">
        <p14:creationId xmlns:p14="http://schemas.microsoft.com/office/powerpoint/2010/main" val="3631872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2FEB6-A437-D00F-E532-A4FCDD089088}"/>
              </a:ext>
            </a:extLst>
          </p:cNvPr>
          <p:cNvSpPr>
            <a:spLocks noGrp="1"/>
          </p:cNvSpPr>
          <p:nvPr>
            <p:ph type="title"/>
          </p:nvPr>
        </p:nvSpPr>
        <p:spPr>
          <a:xfrm>
            <a:off x="630936" y="640823"/>
            <a:ext cx="3419856" cy="5583148"/>
          </a:xfrm>
        </p:spPr>
        <p:txBody>
          <a:bodyPr anchor="ctr">
            <a:normAutofit/>
          </a:bodyPr>
          <a:lstStyle/>
          <a:p>
            <a:r>
              <a:rPr lang="en-US" sz="5400"/>
              <a:t>SafeBank</a:t>
            </a:r>
          </a:p>
        </p:txBody>
      </p:sp>
      <p:sp>
        <p:nvSpPr>
          <p:cNvPr id="8"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BA58469-28A2-01F0-2D63-B7CD45B35819}"/>
              </a:ext>
            </a:extLst>
          </p:cNvPr>
          <p:cNvPicPr>
            <a:picLocks noChangeAspect="1"/>
          </p:cNvPicPr>
          <p:nvPr/>
        </p:nvPicPr>
        <p:blipFill>
          <a:blip r:embed="rId2"/>
          <a:stretch>
            <a:fillRect/>
          </a:stretch>
        </p:blipFill>
        <p:spPr>
          <a:xfrm>
            <a:off x="4654296" y="630936"/>
            <a:ext cx="6747641" cy="3913632"/>
          </a:xfrm>
          <a:prstGeom prst="rect">
            <a:avLst/>
          </a:prstGeom>
        </p:spPr>
      </p:pic>
      <p:sp>
        <p:nvSpPr>
          <p:cNvPr id="3" name="Content Placeholder 2">
            <a:extLst>
              <a:ext uri="{FF2B5EF4-FFF2-40B4-BE49-F238E27FC236}">
                <a16:creationId xmlns:a16="http://schemas.microsoft.com/office/drawing/2014/main" id="{7F9BF09A-D2D0-883F-DE46-04D56FB4283D}"/>
              </a:ext>
            </a:extLst>
          </p:cNvPr>
          <p:cNvSpPr>
            <a:spLocks noGrp="1"/>
          </p:cNvSpPr>
          <p:nvPr>
            <p:ph idx="1"/>
          </p:nvPr>
        </p:nvSpPr>
        <p:spPr>
          <a:xfrm>
            <a:off x="4654296" y="4798577"/>
            <a:ext cx="6894576" cy="1428487"/>
          </a:xfrm>
        </p:spPr>
        <p:txBody>
          <a:bodyPr anchor="t">
            <a:normAutofit/>
          </a:bodyPr>
          <a:lstStyle/>
          <a:p>
            <a:pPr marL="0" indent="0">
              <a:buNone/>
            </a:pPr>
            <a:r>
              <a:rPr lang="en-US" sz="2200"/>
              <a:t>3.Transfers(TransferOther-{TransferExisting, Add NewBeneficiary} ,TransferSelf,Deposit)</a:t>
            </a:r>
          </a:p>
          <a:p>
            <a:pPr marL="0" indent="0">
              <a:buNone/>
            </a:pPr>
            <a:endParaRPr lang="en-US" sz="2200"/>
          </a:p>
        </p:txBody>
      </p:sp>
    </p:spTree>
    <p:extLst>
      <p:ext uri="{BB962C8B-B14F-4D97-AF65-F5344CB8AC3E}">
        <p14:creationId xmlns:p14="http://schemas.microsoft.com/office/powerpoint/2010/main" val="3279131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15">
            <a:extLst>
              <a:ext uri="{FF2B5EF4-FFF2-40B4-BE49-F238E27FC236}">
                <a16:creationId xmlns:a16="http://schemas.microsoft.com/office/drawing/2014/main" id="{3EEB8ED6-9142-4A11-B029-18DDE98C4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2FEB6-A437-D00F-E532-A4FCDD089088}"/>
              </a:ext>
            </a:extLst>
          </p:cNvPr>
          <p:cNvSpPr>
            <a:spLocks noGrp="1"/>
          </p:cNvSpPr>
          <p:nvPr>
            <p:ph type="title"/>
          </p:nvPr>
        </p:nvSpPr>
        <p:spPr>
          <a:xfrm>
            <a:off x="838200" y="365126"/>
            <a:ext cx="10515600" cy="1288784"/>
          </a:xfrm>
        </p:spPr>
        <p:txBody>
          <a:bodyPr>
            <a:normAutofit/>
          </a:bodyPr>
          <a:lstStyle/>
          <a:p>
            <a:r>
              <a:rPr lang="en-US" sz="4000" dirty="0"/>
              <a:t>SafeBank</a:t>
            </a:r>
          </a:p>
        </p:txBody>
      </p:sp>
      <p:pic>
        <p:nvPicPr>
          <p:cNvPr id="5" name="Picture 4" descr="Computer script on a screen">
            <a:extLst>
              <a:ext uri="{FF2B5EF4-FFF2-40B4-BE49-F238E27FC236}">
                <a16:creationId xmlns:a16="http://schemas.microsoft.com/office/drawing/2014/main" id="{1C5503C9-A871-6344-8DFE-8343C0907C60}"/>
              </a:ext>
            </a:extLst>
          </p:cNvPr>
          <p:cNvPicPr>
            <a:picLocks noChangeAspect="1"/>
          </p:cNvPicPr>
          <p:nvPr/>
        </p:nvPicPr>
        <p:blipFill rotWithShape="1">
          <a:blip r:embed="rId2"/>
          <a:srcRect r="4584" b="1"/>
          <a:stretch/>
        </p:blipFill>
        <p:spPr>
          <a:xfrm>
            <a:off x="838200" y="1825625"/>
            <a:ext cx="4238625" cy="4303465"/>
          </a:xfrm>
          <a:prstGeom prst="rect">
            <a:avLst/>
          </a:prstGeom>
        </p:spPr>
      </p:pic>
      <p:sp>
        <p:nvSpPr>
          <p:cNvPr id="3" name="Content Placeholder 2">
            <a:extLst>
              <a:ext uri="{FF2B5EF4-FFF2-40B4-BE49-F238E27FC236}">
                <a16:creationId xmlns:a16="http://schemas.microsoft.com/office/drawing/2014/main" id="{7F9BF09A-D2D0-883F-DE46-04D56FB4283D}"/>
              </a:ext>
            </a:extLst>
          </p:cNvPr>
          <p:cNvSpPr>
            <a:spLocks noGrp="1"/>
          </p:cNvSpPr>
          <p:nvPr>
            <p:ph idx="1"/>
          </p:nvPr>
        </p:nvSpPr>
        <p:spPr>
          <a:xfrm>
            <a:off x="5495925" y="1825625"/>
            <a:ext cx="5857875" cy="4303464"/>
          </a:xfrm>
        </p:spPr>
        <p:txBody>
          <a:bodyPr>
            <a:normAutofit lnSpcReduction="10000"/>
          </a:bodyPr>
          <a:lstStyle/>
          <a:p>
            <a:pPr marL="0" indent="0">
              <a:buNone/>
            </a:pPr>
            <a:r>
              <a:rPr lang="en-US" sz="2000" b="1" dirty="0">
                <a:latin typeface="Times New Roman" panose="02020603050405020304" pitchFamily="18" charset="0"/>
                <a:cs typeface="Times New Roman" panose="02020603050405020304" pitchFamily="18" charset="0"/>
              </a:rPr>
              <a:t>Evaluation: </a:t>
            </a:r>
            <a:r>
              <a:rPr lang="en-US" sz="2000" dirty="0">
                <a:latin typeface="Times New Roman" panose="02020603050405020304" pitchFamily="18" charset="0"/>
                <a:cs typeface="Times New Roman" panose="02020603050405020304" pitchFamily="18" charset="0"/>
              </a:rPr>
              <a:t>files and their purposes</a:t>
            </a:r>
            <a:endParaRPr lang="en-US" sz="20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Application: </a:t>
            </a:r>
            <a:r>
              <a:rPr lang="en-US" sz="1400" dirty="0">
                <a:latin typeface="Times New Roman" panose="02020603050405020304" pitchFamily="18" charset="0"/>
                <a:cs typeface="Times New Roman" panose="02020603050405020304" pitchFamily="18" charset="0"/>
              </a:rPr>
              <a:t>It contains .fxml and Controller files which used for Front-end UI part</a:t>
            </a:r>
          </a:p>
          <a:p>
            <a:r>
              <a:rPr lang="en-US" sz="1400" b="1" dirty="0">
                <a:latin typeface="Times New Roman" panose="02020603050405020304" pitchFamily="18" charset="0"/>
                <a:cs typeface="Times New Roman" panose="02020603050405020304" pitchFamily="18" charset="0"/>
              </a:rPr>
              <a:t>DataAccessObjects(DAO): </a:t>
            </a:r>
            <a:r>
              <a:rPr lang="en-US" sz="1400" dirty="0">
                <a:latin typeface="Times New Roman" panose="02020603050405020304" pitchFamily="18" charset="0"/>
                <a:cs typeface="Times New Roman" panose="02020603050405020304" pitchFamily="18" charset="0"/>
              </a:rPr>
              <a:t>It provides a simple interface for accessing and manipulating the data in the database, allowing for easy modification of  CRUD operations</a:t>
            </a:r>
          </a:p>
          <a:p>
            <a:r>
              <a:rPr lang="en-US" sz="1400" b="1" dirty="0">
                <a:latin typeface="Times New Roman" panose="02020603050405020304" pitchFamily="18" charset="0"/>
                <a:cs typeface="Times New Roman" panose="02020603050405020304" pitchFamily="18" charset="0"/>
              </a:rPr>
              <a:t>Enums: </a:t>
            </a:r>
            <a:r>
              <a:rPr lang="en-US" sz="1400" dirty="0">
                <a:latin typeface="Times New Roman" panose="02020603050405020304" pitchFamily="18" charset="0"/>
                <a:cs typeface="Times New Roman" panose="02020603050405020304" pitchFamily="18" charset="0"/>
              </a:rPr>
              <a:t>created Enums for creditCardtypes, cardProviders, transactionType, paymentStatus etc.</a:t>
            </a:r>
          </a:p>
          <a:p>
            <a:r>
              <a:rPr lang="en-US" sz="1400" b="1" dirty="0">
                <a:latin typeface="Times New Roman" panose="02020603050405020304" pitchFamily="18" charset="0"/>
                <a:cs typeface="Times New Roman" panose="02020603050405020304" pitchFamily="18" charset="0"/>
              </a:rPr>
              <a:t>Models: </a:t>
            </a:r>
            <a:r>
              <a:rPr lang="en-US" sz="1400" dirty="0">
                <a:latin typeface="Times New Roman" panose="02020603050405020304" pitchFamily="18" charset="0"/>
                <a:cs typeface="Times New Roman" panose="02020603050405020304" pitchFamily="18" charset="0"/>
              </a:rPr>
              <a:t>It act as blueprint for the tables in database such as users, transactions, SavingsAccount, creditCard, BeneficiaryUser</a:t>
            </a:r>
          </a:p>
          <a:p>
            <a:r>
              <a:rPr lang="en-US" sz="1400" b="1" dirty="0">
                <a:latin typeface="Times New Roman" panose="02020603050405020304" pitchFamily="18" charset="0"/>
                <a:cs typeface="Times New Roman" panose="02020603050405020304" pitchFamily="18" charset="0"/>
              </a:rPr>
              <a:t>Notifications: </a:t>
            </a:r>
            <a:r>
              <a:rPr lang="en-US" sz="1400" dirty="0">
                <a:latin typeface="Times New Roman" panose="02020603050405020304" pitchFamily="18" charset="0"/>
                <a:cs typeface="Times New Roman" panose="02020603050405020304" pitchFamily="18" charset="0"/>
              </a:rPr>
              <a:t>used email and otp services using smtp service, Twilio API’s</a:t>
            </a:r>
          </a:p>
          <a:p>
            <a:r>
              <a:rPr lang="en-US" sz="1400" b="1" dirty="0">
                <a:latin typeface="Times New Roman" panose="02020603050405020304" pitchFamily="18" charset="0"/>
                <a:cs typeface="Times New Roman" panose="02020603050405020304" pitchFamily="18" charset="0"/>
              </a:rPr>
              <a:t>Services: </a:t>
            </a:r>
            <a:r>
              <a:rPr lang="en-US" sz="1400" dirty="0">
                <a:latin typeface="Times New Roman" panose="02020603050405020304" pitchFamily="18" charset="0"/>
                <a:cs typeface="Times New Roman" panose="02020603050405020304" pitchFamily="18" charset="0"/>
              </a:rPr>
              <a:t>It will act as a middle layer between DAO objects and methods in backend where it executes the business logic</a:t>
            </a:r>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Utils:  </a:t>
            </a:r>
            <a:r>
              <a:rPr lang="en-US" sz="1400" dirty="0">
                <a:latin typeface="Times New Roman" panose="02020603050405020304" pitchFamily="18" charset="0"/>
                <a:cs typeface="Times New Roman" panose="02020603050405020304" pitchFamily="18" charset="0"/>
              </a:rPr>
              <a:t>It provides the feasibility to the business logic which reduces the redundancy for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contain methods and performing simple calculations or conversions, manipulating data structures, or validating user input</a:t>
            </a:r>
          </a:p>
          <a:p>
            <a:r>
              <a:rPr lang="en-US" sz="1400" b="1" dirty="0">
                <a:latin typeface="Times New Roman" panose="02020603050405020304" pitchFamily="18" charset="0"/>
                <a:ea typeface="Calibri" panose="020F0502020204030204" pitchFamily="34" charset="0"/>
                <a:cs typeface="Times New Roman" panose="02020603050405020304" pitchFamily="18" charset="0"/>
              </a:rPr>
              <a:t>Validations: </a:t>
            </a:r>
            <a:r>
              <a:rPr lang="en-US" sz="1400" dirty="0">
                <a:latin typeface="Times New Roman" panose="02020603050405020304" pitchFamily="18" charset="0"/>
                <a:ea typeface="Calibri" panose="020F0502020204030204" pitchFamily="34" charset="0"/>
                <a:cs typeface="Times New Roman" panose="02020603050405020304" pitchFamily="18" charset="0"/>
              </a:rPr>
              <a:t>written validations for the users, passwords and for the transactions</a:t>
            </a:r>
          </a:p>
          <a:p>
            <a:endParaRPr lang="en-US" sz="1100" b="1" dirty="0">
              <a:latin typeface="Times New Roman" panose="02020603050405020304" pitchFamily="18" charset="0"/>
              <a:cs typeface="Times New Roman" panose="02020603050405020304" pitchFamily="18" charset="0"/>
            </a:endParaRPr>
          </a:p>
          <a:p>
            <a:endParaRPr lang="en-US" sz="1100" b="1"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b="1"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b="1" dirty="0">
              <a:latin typeface="Times New Roman" panose="02020603050405020304" pitchFamily="18" charset="0"/>
              <a:cs typeface="Times New Roman" panose="02020603050405020304" pitchFamily="18" charset="0"/>
            </a:endParaRPr>
          </a:p>
          <a:p>
            <a:endParaRPr lang="en-US"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730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2FEB6-A437-D00F-E532-A4FCDD089088}"/>
              </a:ext>
            </a:extLst>
          </p:cNvPr>
          <p:cNvSpPr>
            <a:spLocks noGrp="1"/>
          </p:cNvSpPr>
          <p:nvPr>
            <p:ph type="title"/>
          </p:nvPr>
        </p:nvSpPr>
        <p:spPr>
          <a:xfrm>
            <a:off x="5297762" y="329184"/>
            <a:ext cx="6251110" cy="1783080"/>
          </a:xfrm>
        </p:spPr>
        <p:txBody>
          <a:bodyPr anchor="b">
            <a:normAutofit/>
          </a:bodyPr>
          <a:lstStyle/>
          <a:p>
            <a:r>
              <a:rPr lang="en-US" sz="5400" dirty="0"/>
              <a:t>SafeBank</a:t>
            </a:r>
          </a:p>
        </p:txBody>
      </p:sp>
      <p:pic>
        <p:nvPicPr>
          <p:cNvPr id="7" name="Picture 6">
            <a:extLst>
              <a:ext uri="{FF2B5EF4-FFF2-40B4-BE49-F238E27FC236}">
                <a16:creationId xmlns:a16="http://schemas.microsoft.com/office/drawing/2014/main" id="{4F6729C7-7E03-A721-F9EC-5D5156D72498}"/>
              </a:ext>
            </a:extLst>
          </p:cNvPr>
          <p:cNvPicPr>
            <a:picLocks noChangeAspect="1"/>
          </p:cNvPicPr>
          <p:nvPr/>
        </p:nvPicPr>
        <p:blipFill rotWithShape="1">
          <a:blip r:embed="rId2"/>
          <a:srcRect l="31783" r="3086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9BF09A-D2D0-883F-DE46-04D56FB4283D}"/>
              </a:ext>
            </a:extLst>
          </p:cNvPr>
          <p:cNvSpPr>
            <a:spLocks noGrp="1"/>
          </p:cNvSpPr>
          <p:nvPr>
            <p:ph idx="1"/>
          </p:nvPr>
        </p:nvSpPr>
        <p:spPr>
          <a:xfrm>
            <a:off x="5297762" y="2706624"/>
            <a:ext cx="6251110" cy="3483864"/>
          </a:xfrm>
        </p:spPr>
        <p:txBody>
          <a:bodyPr>
            <a:normAutofit/>
          </a:bodyPr>
          <a:lstStyle/>
          <a:p>
            <a:r>
              <a:rPr lang="en-US" sz="2000" b="1" dirty="0" err="1">
                <a:latin typeface="Times New Roman" panose="02020603050405020304" pitchFamily="18" charset="0"/>
                <a:cs typeface="Times New Roman" panose="02020603050405020304" pitchFamily="18" charset="0"/>
              </a:rPr>
              <a:t>LoginPage</a:t>
            </a:r>
            <a:r>
              <a:rPr lang="en-US" sz="2000" b="1" dirty="0">
                <a:latin typeface="Times New Roman" panose="02020603050405020304" pitchFamily="18" charset="0"/>
                <a:cs typeface="Times New Roman" panose="02020603050405020304" pitchFamily="18" charset="0"/>
              </a:rPr>
              <a:t>:- </a:t>
            </a:r>
          </a:p>
          <a:p>
            <a:endParaRPr lang="en-US" sz="2000" b="1"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The LoginSceneController class is responsible for handling user login authentication and redirects the user to the Home Scene Layout on successful login.</a:t>
            </a:r>
          </a:p>
          <a:p>
            <a:pPr lvl="1"/>
            <a:r>
              <a:rPr lang="en-US" sz="2000" dirty="0">
                <a:latin typeface="Times New Roman" panose="02020603050405020304" pitchFamily="18" charset="0"/>
                <a:cs typeface="Times New Roman" panose="02020603050405020304" pitchFamily="18" charset="0"/>
              </a:rPr>
              <a:t>The class uses various concepts such as event listeners, validations, DAO (Data Access Object) methods, and scene switching to implement the required functionality. Additionally, it reads email and password from the properties file for the login validation process.  </a:t>
            </a: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1270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F2FEB6-A437-D00F-E532-A4FCDD089088}"/>
              </a:ext>
            </a:extLst>
          </p:cNvPr>
          <p:cNvSpPr>
            <a:spLocks noGrp="1"/>
          </p:cNvSpPr>
          <p:nvPr>
            <p:ph type="title"/>
          </p:nvPr>
        </p:nvSpPr>
        <p:spPr>
          <a:xfrm>
            <a:off x="1137034" y="609597"/>
            <a:ext cx="9392421" cy="1330841"/>
          </a:xfrm>
        </p:spPr>
        <p:txBody>
          <a:bodyPr>
            <a:normAutofit/>
          </a:bodyPr>
          <a:lstStyle/>
          <a:p>
            <a:r>
              <a:rPr lang="en-US" dirty="0"/>
              <a:t>SafeBank</a:t>
            </a:r>
          </a:p>
        </p:txBody>
      </p:sp>
      <p:sp>
        <p:nvSpPr>
          <p:cNvPr id="9" name="Content Placeholder 8">
            <a:extLst>
              <a:ext uri="{FF2B5EF4-FFF2-40B4-BE49-F238E27FC236}">
                <a16:creationId xmlns:a16="http://schemas.microsoft.com/office/drawing/2014/main" id="{71FCCF2E-F09F-0E05-C113-1C6C43371D8B}"/>
              </a:ext>
            </a:extLst>
          </p:cNvPr>
          <p:cNvSpPr>
            <a:spLocks noGrp="1"/>
          </p:cNvSpPr>
          <p:nvPr>
            <p:ph idx="1"/>
          </p:nvPr>
        </p:nvSpPr>
        <p:spPr>
          <a:xfrm>
            <a:off x="1137034" y="2198362"/>
            <a:ext cx="4958966" cy="3917773"/>
          </a:xfrm>
        </p:spPr>
        <p:txBody>
          <a:bodyPr>
            <a:normAutofit/>
          </a:bodyPr>
          <a:lstStyle/>
          <a:p>
            <a:r>
              <a:rPr lang="en-US" sz="1700" b="1" dirty="0">
                <a:latin typeface="Times New Roman" panose="02020603050405020304" pitchFamily="18" charset="0"/>
                <a:cs typeface="Times New Roman" panose="02020603050405020304" pitchFamily="18" charset="0"/>
              </a:rPr>
              <a:t>RegisterUI:- </a:t>
            </a:r>
          </a:p>
          <a:p>
            <a:pPr lvl="1"/>
            <a:r>
              <a:rPr lang="en-US" sz="1700" dirty="0">
                <a:latin typeface="Times New Roman" panose="02020603050405020304" pitchFamily="18" charset="0"/>
                <a:cs typeface="Times New Roman" panose="02020603050405020304" pitchFamily="18" charset="0"/>
              </a:rPr>
              <a:t>This is a JavaFX controller class for a user registration form in a banking app.</a:t>
            </a:r>
          </a:p>
          <a:p>
            <a:pPr lvl="1"/>
            <a:r>
              <a:rPr lang="en-US" sz="1700" dirty="0">
                <a:latin typeface="Times New Roman" panose="02020603050405020304" pitchFamily="18" charset="0"/>
                <a:cs typeface="Times New Roman" panose="02020603050405020304" pitchFamily="18" charset="0"/>
              </a:rPr>
              <a:t>It uses other classes for various functionalities such as database operations, password hashing, email sending, and input validation.</a:t>
            </a:r>
          </a:p>
          <a:p>
            <a:pPr lvl="1"/>
            <a:r>
              <a:rPr lang="en-US" sz="1700" dirty="0">
                <a:latin typeface="Times New Roman" panose="02020603050405020304" pitchFamily="18" charset="0"/>
                <a:cs typeface="Times New Roman" panose="02020603050405020304" pitchFamily="18" charset="0"/>
              </a:rPr>
              <a:t>The handleRegisterAction method creates a new user account and savings account if input is valid or displays an error message.</a:t>
            </a:r>
          </a:p>
          <a:p>
            <a:pPr lvl="1"/>
            <a:r>
              <a:rPr lang="en-US" sz="1700" dirty="0">
                <a:latin typeface="Times New Roman" panose="02020603050405020304" pitchFamily="18" charset="0"/>
                <a:cs typeface="Times New Roman" panose="02020603050405020304" pitchFamily="18" charset="0"/>
              </a:rPr>
              <a:t>The handleSwitchToLoginScene method switches the screen to the login screen, and the handleVerifyEmailAction method validates email input and sends OTP for email verification.</a:t>
            </a:r>
          </a:p>
        </p:txBody>
      </p:sp>
      <p:pic>
        <p:nvPicPr>
          <p:cNvPr id="5" name="Content Placeholder 4">
            <a:extLst>
              <a:ext uri="{FF2B5EF4-FFF2-40B4-BE49-F238E27FC236}">
                <a16:creationId xmlns:a16="http://schemas.microsoft.com/office/drawing/2014/main" id="{AE78478F-36FD-A9B3-85EF-205281E03CF1}"/>
              </a:ext>
            </a:extLst>
          </p:cNvPr>
          <p:cNvPicPr>
            <a:picLocks noChangeAspect="1"/>
          </p:cNvPicPr>
          <p:nvPr/>
        </p:nvPicPr>
        <p:blipFill rotWithShape="1">
          <a:blip r:embed="rId2"/>
          <a:srcRect l="30093" r="21564" b="2"/>
          <a:stretch/>
        </p:blipFill>
        <p:spPr>
          <a:xfrm>
            <a:off x="7306894" y="2184914"/>
            <a:ext cx="3613451" cy="3755915"/>
          </a:xfrm>
          <a:prstGeom prst="rect">
            <a:avLst/>
          </a:prstGeom>
        </p:spPr>
      </p:pic>
      <p:sp>
        <p:nvSpPr>
          <p:cNvPr id="27" name="Freeform: Shape 2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91078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4">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C7DFF90-D75C-25AC-C43F-73F03B7F4793}"/>
              </a:ext>
            </a:extLst>
          </p:cNvPr>
          <p:cNvPicPr>
            <a:picLocks noChangeAspect="1"/>
          </p:cNvPicPr>
          <p:nvPr/>
        </p:nvPicPr>
        <p:blipFill rotWithShape="1">
          <a:blip r:embed="rId2"/>
          <a:srcRect r="-2" b="22622"/>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7" name="Picture 6">
            <a:extLst>
              <a:ext uri="{FF2B5EF4-FFF2-40B4-BE49-F238E27FC236}">
                <a16:creationId xmlns:a16="http://schemas.microsoft.com/office/drawing/2014/main" id="{50E32970-AE93-5F82-9F24-5A30104CF8DE}"/>
              </a:ext>
            </a:extLst>
          </p:cNvPr>
          <p:cNvPicPr>
            <a:picLocks noChangeAspect="1"/>
          </p:cNvPicPr>
          <p:nvPr/>
        </p:nvPicPr>
        <p:blipFill rotWithShape="1">
          <a:blip r:embed="rId3"/>
          <a:srcRect t="9968" r="-2" b="34894"/>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52" name="Freeform: Shape 46">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9" name="Freeform: Shape 48">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7AF2FEB6-A437-D00F-E532-A4FCDD089088}"/>
              </a:ext>
            </a:extLst>
          </p:cNvPr>
          <p:cNvSpPr>
            <a:spLocks noGrp="1"/>
          </p:cNvSpPr>
          <p:nvPr>
            <p:ph type="title"/>
          </p:nvPr>
        </p:nvSpPr>
        <p:spPr>
          <a:xfrm>
            <a:off x="448056" y="859536"/>
            <a:ext cx="4832802" cy="1243584"/>
          </a:xfrm>
        </p:spPr>
        <p:txBody>
          <a:bodyPr>
            <a:normAutofit/>
          </a:bodyPr>
          <a:lstStyle/>
          <a:p>
            <a:r>
              <a:rPr lang="en-US" sz="3400" dirty="0"/>
              <a:t>SafeBank</a:t>
            </a:r>
          </a:p>
        </p:txBody>
      </p:sp>
      <p:sp>
        <p:nvSpPr>
          <p:cNvPr id="51" name="Rectangle 50">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53" name="Rectangle 52">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Content Placeholder 8">
            <a:extLst>
              <a:ext uri="{FF2B5EF4-FFF2-40B4-BE49-F238E27FC236}">
                <a16:creationId xmlns:a16="http://schemas.microsoft.com/office/drawing/2014/main" id="{D42E718E-903E-D67F-A6B0-083C4A19E4A7}"/>
              </a:ext>
            </a:extLst>
          </p:cNvPr>
          <p:cNvSpPr>
            <a:spLocks noGrp="1"/>
          </p:cNvSpPr>
          <p:nvPr>
            <p:ph idx="1"/>
          </p:nvPr>
        </p:nvSpPr>
        <p:spPr>
          <a:xfrm>
            <a:off x="448056" y="2512611"/>
            <a:ext cx="4832803" cy="3664351"/>
          </a:xfrm>
        </p:spPr>
        <p:txBody>
          <a:bodyPr>
            <a:normAutofit/>
          </a:bodyPr>
          <a:lstStyle/>
          <a:p>
            <a:r>
              <a:rPr lang="en-US" sz="1700" b="1" dirty="0">
                <a:latin typeface="Times New Roman" panose="02020603050405020304" pitchFamily="18" charset="0"/>
                <a:cs typeface="Times New Roman" panose="02020603050405020304" pitchFamily="18" charset="0"/>
              </a:rPr>
              <a:t>Forgot email and password UI</a:t>
            </a:r>
          </a:p>
          <a:p>
            <a:pPr lvl="1"/>
            <a:r>
              <a:rPr lang="en-US" sz="1700" dirty="0">
                <a:latin typeface="Times New Roman" panose="02020603050405020304" pitchFamily="18" charset="0"/>
                <a:cs typeface="Times New Roman" panose="02020603050405020304" pitchFamily="18" charset="0"/>
              </a:rPr>
              <a:t>The ForgotPasswordSceneController class is responsible for handling user interactions with the forgot password screen in the application.</a:t>
            </a:r>
          </a:p>
          <a:p>
            <a:pPr lvl="1"/>
            <a:r>
              <a:rPr lang="en-US" sz="1700" dirty="0">
                <a:latin typeface="Times New Roman" panose="02020603050405020304" pitchFamily="18" charset="0"/>
                <a:cs typeface="Times New Roman" panose="02020603050405020304" pitchFamily="18" charset="0"/>
              </a:rPr>
              <a:t>It includes methods for verifying a user's email address, generating and sending an OTP to the email address, and allowing the user to reset their password once their email has been verified.</a:t>
            </a:r>
          </a:p>
          <a:p>
            <a:pPr lvl="1"/>
            <a:r>
              <a:rPr lang="en-US" sz="1700" dirty="0">
                <a:latin typeface="Times New Roman" panose="02020603050405020304" pitchFamily="18" charset="0"/>
                <a:cs typeface="Times New Roman" panose="02020603050405020304" pitchFamily="18" charset="0"/>
              </a:rPr>
              <a:t>Similarly for forgot email you will get the popout to enter the mobile number where u can retrieve your emailID.</a:t>
            </a:r>
          </a:p>
        </p:txBody>
      </p:sp>
    </p:spTree>
    <p:extLst>
      <p:ext uri="{BB962C8B-B14F-4D97-AF65-F5344CB8AC3E}">
        <p14:creationId xmlns:p14="http://schemas.microsoft.com/office/powerpoint/2010/main" val="52922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29">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31">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F2FEB6-A437-D00F-E532-A4FCDD089088}"/>
              </a:ext>
            </a:extLst>
          </p:cNvPr>
          <p:cNvSpPr>
            <a:spLocks noGrp="1"/>
          </p:cNvSpPr>
          <p:nvPr>
            <p:ph type="title"/>
          </p:nvPr>
        </p:nvSpPr>
        <p:spPr>
          <a:xfrm>
            <a:off x="1137034" y="609600"/>
            <a:ext cx="6881026" cy="1322887"/>
          </a:xfrm>
        </p:spPr>
        <p:txBody>
          <a:bodyPr>
            <a:normAutofit/>
          </a:bodyPr>
          <a:lstStyle/>
          <a:p>
            <a:r>
              <a:rPr lang="en-US" dirty="0"/>
              <a:t>SafeBank</a:t>
            </a:r>
          </a:p>
        </p:txBody>
      </p:sp>
      <p:sp>
        <p:nvSpPr>
          <p:cNvPr id="91" name="Content Placeholder 8">
            <a:extLst>
              <a:ext uri="{FF2B5EF4-FFF2-40B4-BE49-F238E27FC236}">
                <a16:creationId xmlns:a16="http://schemas.microsoft.com/office/drawing/2014/main" id="{A912DE3B-F17D-53BB-51DC-1A83F8E34AD5}"/>
              </a:ext>
            </a:extLst>
          </p:cNvPr>
          <p:cNvSpPr>
            <a:spLocks noGrp="1"/>
          </p:cNvSpPr>
          <p:nvPr>
            <p:ph idx="1"/>
          </p:nvPr>
        </p:nvSpPr>
        <p:spPr>
          <a:xfrm>
            <a:off x="1137034" y="2194102"/>
            <a:ext cx="6573951" cy="3908585"/>
          </a:xfrm>
        </p:spPr>
        <p:txBody>
          <a:bodyPr>
            <a:normAutofit/>
          </a:bodyPr>
          <a:lstStyle/>
          <a:p>
            <a:r>
              <a:rPr lang="en-US" sz="1400" b="1"/>
              <a:t>HomeSceneUI: </a:t>
            </a:r>
          </a:p>
          <a:p>
            <a:pPr marL="0" marR="0">
              <a:spcBef>
                <a:spcPts val="0"/>
              </a:spcBef>
              <a:spcAft>
                <a:spcPts val="800"/>
              </a:spcAft>
            </a:pPr>
            <a:r>
              <a:rPr lang="en-US" sz="1400"/>
              <a:t> </a:t>
            </a:r>
            <a:r>
              <a:rPr lang="en-US" sz="1400" kern="100">
                <a:effectLst/>
                <a:latin typeface="Calibri" panose="020F0502020204030204" pitchFamily="34" charset="0"/>
                <a:ea typeface="Calibri" panose="020F0502020204030204" pitchFamily="34" charset="0"/>
                <a:cs typeface="Times New Roman" panose="02020603050405020304" pitchFamily="18" charset="0"/>
              </a:rPr>
              <a:t>The class HomeSceneController implements the Initializable interface, which ensures that its initialize method is called when the scene is loaded.</a:t>
            </a:r>
          </a:p>
          <a:p>
            <a:pPr marL="0" marR="0">
              <a:spcBef>
                <a:spcPts val="0"/>
              </a:spcBef>
              <a:spcAft>
                <a:spcPts val="800"/>
              </a:spcAft>
            </a:pPr>
            <a:r>
              <a:rPr lang="en-US" sz="1400" kern="100">
                <a:effectLst/>
                <a:latin typeface="Calibri" panose="020F0502020204030204" pitchFamily="34" charset="0"/>
                <a:ea typeface="Calibri" panose="020F0502020204030204" pitchFamily="34" charset="0"/>
                <a:cs typeface="Times New Roman" panose="02020603050405020304" pitchFamily="18" charset="0"/>
              </a:rPr>
              <a:t>The class defines several @FXML-annotated fields that correspond to UI elements in the scene, such as labels and buttons.</a:t>
            </a:r>
          </a:p>
          <a:p>
            <a:pPr marL="0" marR="0">
              <a:spcBef>
                <a:spcPts val="0"/>
              </a:spcBef>
              <a:spcAft>
                <a:spcPts val="800"/>
              </a:spcAft>
            </a:pPr>
            <a:r>
              <a:rPr lang="en-US" sz="1400" kern="100">
                <a:effectLst/>
                <a:latin typeface="Calibri" panose="020F0502020204030204" pitchFamily="34" charset="0"/>
                <a:ea typeface="Calibri" panose="020F0502020204030204" pitchFamily="34" charset="0"/>
                <a:cs typeface="Times New Roman" panose="02020603050405020304" pitchFamily="18" charset="0"/>
              </a:rPr>
              <a:t>The class also defines several methods that handle user events, such as clicking on a button, and use the SwitchSceneController class to switch to another scene.</a:t>
            </a:r>
          </a:p>
          <a:p>
            <a:pPr marL="0" marR="0">
              <a:spcBef>
                <a:spcPts val="0"/>
              </a:spcBef>
              <a:spcAft>
                <a:spcPts val="800"/>
              </a:spcAft>
            </a:pPr>
            <a:r>
              <a:rPr lang="en-US" sz="1400" kern="100">
                <a:effectLst/>
                <a:latin typeface="Calibri" panose="020F0502020204030204" pitchFamily="34" charset="0"/>
                <a:ea typeface="Calibri" panose="020F0502020204030204" pitchFamily="34" charset="0"/>
                <a:cs typeface="Times New Roman" panose="02020603050405020304" pitchFamily="18" charset="0"/>
              </a:rPr>
              <a:t>The handleLogoutAction method logs out the current user and switches to the login scene.</a:t>
            </a:r>
          </a:p>
          <a:p>
            <a:pPr marL="0" marR="0">
              <a:spcBef>
                <a:spcPts val="0"/>
              </a:spcBef>
              <a:spcAft>
                <a:spcPts val="800"/>
              </a:spcAft>
            </a:pPr>
            <a:r>
              <a:rPr lang="en-US" sz="1400" kern="100">
                <a:effectLst/>
                <a:latin typeface="Calibri" panose="020F0502020204030204" pitchFamily="34" charset="0"/>
                <a:ea typeface="Calibri" panose="020F0502020204030204" pitchFamily="34" charset="0"/>
                <a:cs typeface="Times New Roman" panose="02020603050405020304" pitchFamily="18" charset="0"/>
              </a:rPr>
              <a:t>The invokeProfileInfoScene, invokePaymentsScene, invokeAccountsScene, invokeTransfersScene, invokeReportsScene, and invokeAnalyticsScene methods switch to their corresponding scenes when their corresponding buttons are clicked.</a:t>
            </a:r>
          </a:p>
          <a:p>
            <a:pPr marL="0" marR="0">
              <a:spcBef>
                <a:spcPts val="0"/>
              </a:spcBef>
              <a:spcAft>
                <a:spcPts val="800"/>
              </a:spcAft>
            </a:pPr>
            <a:r>
              <a:rPr lang="en-US" sz="1400" kern="100">
                <a:effectLst/>
                <a:latin typeface="Calibri" panose="020F0502020204030204" pitchFamily="34" charset="0"/>
                <a:ea typeface="Calibri" panose="020F0502020204030204" pitchFamily="34" charset="0"/>
                <a:cs typeface="Times New Roman" panose="02020603050405020304" pitchFamily="18" charset="0"/>
              </a:rPr>
              <a:t>The initialize method calls the refreshState method, which updates the UI with the current state of the application.</a:t>
            </a:r>
          </a:p>
          <a:p>
            <a:endParaRPr lang="en-US" sz="1400"/>
          </a:p>
          <a:p>
            <a:pPr lvl="1"/>
            <a:endParaRPr lang="en-US" sz="1400" b="1"/>
          </a:p>
          <a:p>
            <a:pPr marL="457200" lvl="1" indent="0">
              <a:buNone/>
            </a:pPr>
            <a:endParaRPr lang="en-US" sz="1400" b="1"/>
          </a:p>
        </p:txBody>
      </p:sp>
      <p:pic>
        <p:nvPicPr>
          <p:cNvPr id="5" name="Content Placeholder 4" descr="Graphical user interface&#10;&#10;Description automatically generated">
            <a:extLst>
              <a:ext uri="{FF2B5EF4-FFF2-40B4-BE49-F238E27FC236}">
                <a16:creationId xmlns:a16="http://schemas.microsoft.com/office/drawing/2014/main" id="{BA820D15-CD9B-6002-227C-62FA90F88100}"/>
              </a:ext>
            </a:extLst>
          </p:cNvPr>
          <p:cNvPicPr>
            <a:picLocks noChangeAspect="1"/>
          </p:cNvPicPr>
          <p:nvPr/>
        </p:nvPicPr>
        <p:blipFill>
          <a:blip r:embed="rId2"/>
          <a:stretch>
            <a:fillRect/>
          </a:stretch>
        </p:blipFill>
        <p:spPr>
          <a:xfrm>
            <a:off x="8795981" y="2684269"/>
            <a:ext cx="2906973" cy="1518892"/>
          </a:xfrm>
          <a:prstGeom prst="rect">
            <a:avLst/>
          </a:prstGeom>
        </p:spPr>
      </p:pic>
    </p:spTree>
    <p:extLst>
      <p:ext uri="{BB962C8B-B14F-4D97-AF65-F5344CB8AC3E}">
        <p14:creationId xmlns:p14="http://schemas.microsoft.com/office/powerpoint/2010/main" val="955155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7" name="Rectangle 20">
            <a:extLst>
              <a:ext uri="{FF2B5EF4-FFF2-40B4-BE49-F238E27FC236}">
                <a16:creationId xmlns:a16="http://schemas.microsoft.com/office/drawing/2014/main" id="{AA474011-A49D-4C7A-BF41-0ACD0A269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8" name="Rectangle 22">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F2FEB6-A437-D00F-E532-A4FCDD089088}"/>
              </a:ext>
            </a:extLst>
          </p:cNvPr>
          <p:cNvSpPr>
            <a:spLocks noGrp="1"/>
          </p:cNvSpPr>
          <p:nvPr>
            <p:ph type="title"/>
          </p:nvPr>
        </p:nvSpPr>
        <p:spPr>
          <a:xfrm>
            <a:off x="1051560" y="4444332"/>
            <a:ext cx="3558466" cy="1645920"/>
          </a:xfrm>
        </p:spPr>
        <p:txBody>
          <a:bodyPr>
            <a:normAutofit/>
          </a:bodyPr>
          <a:lstStyle/>
          <a:p>
            <a:r>
              <a:rPr lang="en-US" sz="3200" dirty="0"/>
              <a:t>SafeBank</a:t>
            </a:r>
          </a:p>
        </p:txBody>
      </p:sp>
      <p:pic>
        <p:nvPicPr>
          <p:cNvPr id="5" name="Content Placeholder 4">
            <a:extLst>
              <a:ext uri="{FF2B5EF4-FFF2-40B4-BE49-F238E27FC236}">
                <a16:creationId xmlns:a16="http://schemas.microsoft.com/office/drawing/2014/main" id="{1E6C7831-4E8C-08DD-1314-46B6FABF5736}"/>
              </a:ext>
            </a:extLst>
          </p:cNvPr>
          <p:cNvPicPr>
            <a:picLocks noChangeAspect="1"/>
          </p:cNvPicPr>
          <p:nvPr/>
        </p:nvPicPr>
        <p:blipFill>
          <a:blip r:embed="rId2"/>
          <a:stretch>
            <a:fillRect/>
          </a:stretch>
        </p:blipFill>
        <p:spPr>
          <a:xfrm>
            <a:off x="1262269" y="374904"/>
            <a:ext cx="9755853" cy="3609664"/>
          </a:xfrm>
          <a:prstGeom prst="rect">
            <a:avLst/>
          </a:prstGeom>
        </p:spPr>
      </p:pic>
      <p:sp>
        <p:nvSpPr>
          <p:cNvPr id="149" name="Rectangle 24">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0" name="Rectangle 26">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0B57DB6C-8CBB-7290-322E-6A80A560B391}"/>
              </a:ext>
            </a:extLst>
          </p:cNvPr>
          <p:cNvSpPr>
            <a:spLocks noGrp="1"/>
          </p:cNvSpPr>
          <p:nvPr>
            <p:ph idx="1"/>
          </p:nvPr>
        </p:nvSpPr>
        <p:spPr>
          <a:xfrm>
            <a:off x="5349240" y="4440602"/>
            <a:ext cx="6007608" cy="1645920"/>
          </a:xfrm>
        </p:spPr>
        <p:txBody>
          <a:bodyPr anchor="ctr">
            <a:normAutofit/>
          </a:bodyPr>
          <a:lstStyle/>
          <a:p>
            <a:r>
              <a:rPr lang="en-US" sz="1100" b="1" dirty="0">
                <a:latin typeface="Times New Roman" panose="02020603050405020304" pitchFamily="18" charset="0"/>
                <a:cs typeface="Times New Roman" panose="02020603050405020304" pitchFamily="18" charset="0"/>
              </a:rPr>
              <a:t>Profile Information:</a:t>
            </a:r>
          </a:p>
          <a:p>
            <a:pPr lvl="1"/>
            <a:r>
              <a:rPr lang="en-US" sz="1100" dirty="0"/>
              <a:t>This is a JavaFX controller class for a profile information scene that allows users to view and edit their account information, request a credit card upgrade, view their credit score, and create a new savings account. It imports various classes from other packages, contains instance variables and methods for handling user actions such as changing the user's name or phone number, changing their password, and creating a new savings account. The methods validate user input, update the user's account information or create a new savings account, and send email notifications to the user</a:t>
            </a:r>
          </a:p>
        </p:txBody>
      </p:sp>
    </p:spTree>
    <p:extLst>
      <p:ext uri="{BB962C8B-B14F-4D97-AF65-F5344CB8AC3E}">
        <p14:creationId xmlns:p14="http://schemas.microsoft.com/office/powerpoint/2010/main" val="3433146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87">
            <a:extLst>
              <a:ext uri="{FF2B5EF4-FFF2-40B4-BE49-F238E27FC236}">
                <a16:creationId xmlns:a16="http://schemas.microsoft.com/office/drawing/2014/main" id="{BF0F4E97-E194-4493-885A-6C7C34A44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Shape 89">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7AF2FEB6-A437-D00F-E532-A4FCDD089088}"/>
              </a:ext>
            </a:extLst>
          </p:cNvPr>
          <p:cNvSpPr>
            <a:spLocks noGrp="1"/>
          </p:cNvSpPr>
          <p:nvPr>
            <p:ph type="title"/>
          </p:nvPr>
        </p:nvSpPr>
        <p:spPr>
          <a:xfrm>
            <a:off x="5526156" y="365125"/>
            <a:ext cx="5827643" cy="1511300"/>
          </a:xfrm>
        </p:spPr>
        <p:txBody>
          <a:bodyPr vert="horz" lIns="91440" tIns="45720" rIns="91440" bIns="45720" rtlCol="0" anchor="b">
            <a:normAutofit/>
          </a:bodyPr>
          <a:lstStyle/>
          <a:p>
            <a:r>
              <a:rPr lang="en-US" kern="1200" dirty="0">
                <a:latin typeface="+mj-lt"/>
                <a:ea typeface="+mj-ea"/>
                <a:cs typeface="+mj-cs"/>
              </a:rPr>
              <a:t>SafeBank</a:t>
            </a:r>
          </a:p>
        </p:txBody>
      </p:sp>
      <p:pic>
        <p:nvPicPr>
          <p:cNvPr id="5" name="Content Placeholder 4" descr="Graphical user interface, text, application&#10;&#10;Description automatically generated">
            <a:extLst>
              <a:ext uri="{FF2B5EF4-FFF2-40B4-BE49-F238E27FC236}">
                <a16:creationId xmlns:a16="http://schemas.microsoft.com/office/drawing/2014/main" id="{A712D81B-7DAA-50DA-6124-801673463AFE}"/>
              </a:ext>
            </a:extLst>
          </p:cNvPr>
          <p:cNvPicPr>
            <a:picLocks noChangeAspect="1"/>
          </p:cNvPicPr>
          <p:nvPr/>
        </p:nvPicPr>
        <p:blipFill>
          <a:blip r:embed="rId2"/>
          <a:stretch>
            <a:fillRect/>
          </a:stretch>
        </p:blipFill>
        <p:spPr>
          <a:xfrm>
            <a:off x="542264" y="907220"/>
            <a:ext cx="4045639" cy="2134074"/>
          </a:xfrm>
          <a:prstGeom prst="rect">
            <a:avLst/>
          </a:prstGeom>
        </p:spPr>
      </p:pic>
      <p:pic>
        <p:nvPicPr>
          <p:cNvPr id="7" name="Picture 6" descr="Graphical user interface, application, Word&#10;&#10;Description automatically generated">
            <a:extLst>
              <a:ext uri="{FF2B5EF4-FFF2-40B4-BE49-F238E27FC236}">
                <a16:creationId xmlns:a16="http://schemas.microsoft.com/office/drawing/2014/main" id="{E4BDB975-ED63-79FB-10B3-D470CDBE9D70}"/>
              </a:ext>
            </a:extLst>
          </p:cNvPr>
          <p:cNvPicPr>
            <a:picLocks noChangeAspect="1"/>
          </p:cNvPicPr>
          <p:nvPr/>
        </p:nvPicPr>
        <p:blipFill>
          <a:blip r:embed="rId3"/>
          <a:stretch>
            <a:fillRect/>
          </a:stretch>
        </p:blipFill>
        <p:spPr>
          <a:xfrm>
            <a:off x="542264" y="3836829"/>
            <a:ext cx="4045639" cy="2093618"/>
          </a:xfrm>
          <a:prstGeom prst="rect">
            <a:avLst/>
          </a:prstGeom>
        </p:spPr>
      </p:pic>
      <p:sp>
        <p:nvSpPr>
          <p:cNvPr id="29" name="Content Placeholder 15">
            <a:extLst>
              <a:ext uri="{FF2B5EF4-FFF2-40B4-BE49-F238E27FC236}">
                <a16:creationId xmlns:a16="http://schemas.microsoft.com/office/drawing/2014/main" id="{3A8293DA-6613-D7AB-5A28-327B3DF3CB45}"/>
              </a:ext>
            </a:extLst>
          </p:cNvPr>
          <p:cNvSpPr>
            <a:spLocks noGrp="1"/>
          </p:cNvSpPr>
          <p:nvPr>
            <p:ph idx="1"/>
          </p:nvPr>
        </p:nvSpPr>
        <p:spPr>
          <a:xfrm>
            <a:off x="5526156" y="2055813"/>
            <a:ext cx="5827644" cy="4121149"/>
          </a:xfrm>
        </p:spPr>
        <p:txBody>
          <a:bodyPr anchor="t">
            <a:normAutofit/>
          </a:bodyPr>
          <a:lstStyle/>
          <a:p>
            <a:pPr marL="0" indent="0">
              <a:buNone/>
            </a:pPr>
            <a:r>
              <a:rPr lang="en-US" sz="1100" b="1" dirty="0">
                <a:latin typeface="Times New Roman" panose="02020603050405020304" pitchFamily="18" charset="0"/>
                <a:cs typeface="Times New Roman" panose="02020603050405020304" pitchFamily="18" charset="0"/>
              </a:rPr>
              <a:t>Transactions UI :</a:t>
            </a:r>
          </a:p>
          <a:p>
            <a:pPr marL="0" indent="0">
              <a:buNone/>
            </a:pPr>
            <a:r>
              <a:rPr lang="en-US" sz="1100" b="1" dirty="0">
                <a:latin typeface="Times New Roman" panose="02020603050405020304" pitchFamily="18" charset="0"/>
                <a:cs typeface="Times New Roman" panose="02020603050405020304" pitchFamily="18" charset="0"/>
              </a:rPr>
              <a:t>	Credit: </a:t>
            </a:r>
          </a:p>
          <a:p>
            <a:pPr marL="0" indent="0">
              <a:buNone/>
            </a:pPr>
            <a:r>
              <a:rPr lang="en-US" sz="1100" b="1"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The class "</a:t>
            </a:r>
            <a:r>
              <a:rPr lang="en-US" sz="1100" dirty="0" err="1">
                <a:latin typeface="Times New Roman" panose="02020603050405020304" pitchFamily="18" charset="0"/>
                <a:cs typeface="Times New Roman" panose="02020603050405020304" pitchFamily="18" charset="0"/>
              </a:rPr>
              <a:t>CardTransactionsAnchorPaneController</a:t>
            </a:r>
            <a:r>
              <a:rPr lang="en-US" sz="1100" dirty="0">
                <a:latin typeface="Times New Roman" panose="02020603050405020304" pitchFamily="18" charset="0"/>
                <a:cs typeface="Times New Roman" panose="02020603050405020304" pitchFamily="18" charset="0"/>
              </a:rPr>
              <a:t>" is a controller class for a JavaFX GUI application that manages credit card transactions.</a:t>
            </a:r>
          </a:p>
          <a:p>
            <a:pPr marL="0" indent="0">
              <a:buNone/>
            </a:pPr>
            <a:r>
              <a:rPr lang="en-US" sz="1100" dirty="0">
                <a:latin typeface="Times New Roman" panose="02020603050405020304" pitchFamily="18" charset="0"/>
                <a:cs typeface="Times New Roman" panose="02020603050405020304" pitchFamily="18" charset="0"/>
              </a:rPr>
              <a:t>The class contains methods to display credit card information and transactions, as well as clear the selected credit card.</a:t>
            </a:r>
          </a:p>
          <a:p>
            <a:pPr marL="0" indent="0">
              <a:buNone/>
            </a:pPr>
            <a:r>
              <a:rPr lang="en-US" sz="1100" dirty="0">
                <a:latin typeface="Times New Roman" panose="02020603050405020304" pitchFamily="18" charset="0"/>
                <a:cs typeface="Times New Roman" panose="02020603050405020304" pitchFamily="18" charset="0"/>
              </a:rPr>
              <a:t>The class uses DAO classes to access and update credit card and transaction data in a database.</a:t>
            </a:r>
          </a:p>
          <a:p>
            <a:pPr marL="0" indent="0">
              <a:buNone/>
            </a:pPr>
            <a:r>
              <a:rPr lang="en-US" sz="1100" dirty="0">
                <a:latin typeface="Times New Roman" panose="02020603050405020304" pitchFamily="18" charset="0"/>
                <a:cs typeface="Times New Roman" panose="02020603050405020304" pitchFamily="18" charset="0"/>
              </a:rPr>
              <a:t>  	</a:t>
            </a:r>
          </a:p>
          <a:p>
            <a:pPr marL="0" indent="0">
              <a:buNone/>
            </a:pPr>
            <a:r>
              <a:rPr lang="en-US" sz="1100" dirty="0">
                <a:latin typeface="Times New Roman" panose="02020603050405020304" pitchFamily="18" charset="0"/>
                <a:cs typeface="Times New Roman" panose="02020603050405020304" pitchFamily="18" charset="0"/>
              </a:rPr>
              <a:t>	</a:t>
            </a:r>
            <a:r>
              <a:rPr lang="en-US" sz="1100" b="1" dirty="0">
                <a:latin typeface="Times New Roman" panose="02020603050405020304" pitchFamily="18" charset="0"/>
                <a:cs typeface="Times New Roman" panose="02020603050405020304" pitchFamily="18" charset="0"/>
              </a:rPr>
              <a:t>Savings:   </a:t>
            </a:r>
          </a:p>
          <a:p>
            <a:pPr marL="0" indent="0">
              <a:buNone/>
            </a:pPr>
            <a:r>
              <a:rPr lang="en-US" sz="1100" dirty="0">
                <a:latin typeface="Times New Roman" panose="02020603050405020304" pitchFamily="18" charset="0"/>
                <a:cs typeface="Times New Roman" panose="02020603050405020304" pitchFamily="18" charset="0"/>
              </a:rPr>
              <a:t>	The class implements the </a:t>
            </a:r>
            <a:r>
              <a:rPr lang="en-US" sz="1100" dirty="0" err="1">
                <a:latin typeface="Times New Roman" panose="02020603050405020304" pitchFamily="18" charset="0"/>
                <a:cs typeface="Times New Roman" panose="02020603050405020304" pitchFamily="18" charset="0"/>
              </a:rPr>
              <a:t>Initializable</a:t>
            </a:r>
            <a:r>
              <a:rPr lang="en-US" sz="1100" dirty="0">
                <a:latin typeface="Times New Roman" panose="02020603050405020304" pitchFamily="18" charset="0"/>
                <a:cs typeface="Times New Roman" panose="02020603050405020304" pitchFamily="18" charset="0"/>
              </a:rPr>
              <a:t> interface for initialization of its components.</a:t>
            </a:r>
          </a:p>
          <a:p>
            <a:pPr marL="0" indent="0">
              <a:buNone/>
            </a:pPr>
            <a:r>
              <a:rPr lang="en-US" sz="1100" dirty="0">
                <a:latin typeface="Times New Roman" panose="02020603050405020304" pitchFamily="18" charset="0"/>
                <a:cs typeface="Times New Roman" panose="02020603050405020304" pitchFamily="18" charset="0"/>
              </a:rPr>
              <a:t>It contains event listeners for ComboBox selection and button click actions to display and clear selected account transactions respectively.</a:t>
            </a:r>
          </a:p>
          <a:p>
            <a:pPr marL="0" indent="0">
              <a:buNone/>
            </a:pPr>
            <a:r>
              <a:rPr lang="en-US" sz="1100" dirty="0">
                <a:latin typeface="Times New Roman" panose="02020603050405020304" pitchFamily="18" charset="0"/>
                <a:cs typeface="Times New Roman" panose="02020603050405020304" pitchFamily="18" charset="0"/>
              </a:rPr>
              <a:t>It utilizes DAO classes to fetch and display data in a </a:t>
            </a:r>
            <a:r>
              <a:rPr lang="en-US" sz="1100" dirty="0" err="1">
                <a:latin typeface="Times New Roman" panose="02020603050405020304" pitchFamily="18" charset="0"/>
                <a:cs typeface="Times New Roman" panose="02020603050405020304" pitchFamily="18" charset="0"/>
              </a:rPr>
              <a:t>TableView</a:t>
            </a:r>
            <a:r>
              <a:rPr lang="en-US" sz="1100" dirty="0">
                <a:latin typeface="Times New Roman" panose="02020603050405020304" pitchFamily="18" charset="0"/>
                <a:cs typeface="Times New Roman" panose="02020603050405020304" pitchFamily="18" charset="0"/>
              </a:rPr>
              <a:t> for selected SavingsAccount transactions.</a:t>
            </a:r>
          </a:p>
          <a:p>
            <a:pPr marL="0" indent="0">
              <a:buNone/>
            </a:pPr>
            <a:r>
              <a:rPr lang="en-US" sz="1100" b="1" dirty="0">
                <a:latin typeface="Times New Roman" panose="02020603050405020304" pitchFamily="18" charset="0"/>
                <a:cs typeface="Times New Roman" panose="02020603050405020304" pitchFamily="18" charset="0"/>
              </a:rPr>
              <a:t>      </a:t>
            </a:r>
            <a:endParaRPr lang="en-US" sz="1100" b="1" i="0" dirty="0">
              <a:effectLst/>
              <a:latin typeface="Times New Roman" panose="02020603050405020304" pitchFamily="18" charset="0"/>
              <a:cs typeface="Times New Roman" panose="02020603050405020304" pitchFamily="18" charset="0"/>
            </a:endParaRPr>
          </a:p>
          <a:p>
            <a:endParaRPr lang="en-US" sz="1100" dirty="0"/>
          </a:p>
        </p:txBody>
      </p:sp>
    </p:spTree>
    <p:extLst>
      <p:ext uri="{BB962C8B-B14F-4D97-AF65-F5344CB8AC3E}">
        <p14:creationId xmlns:p14="http://schemas.microsoft.com/office/powerpoint/2010/main" val="1241212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0">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2FEB6-A437-D00F-E532-A4FCDD089088}"/>
              </a:ext>
            </a:extLst>
          </p:cNvPr>
          <p:cNvSpPr>
            <a:spLocks noGrp="1"/>
          </p:cNvSpPr>
          <p:nvPr>
            <p:ph type="title"/>
          </p:nvPr>
        </p:nvSpPr>
        <p:spPr>
          <a:xfrm>
            <a:off x="612648" y="365125"/>
            <a:ext cx="6986015" cy="1776484"/>
          </a:xfrm>
        </p:spPr>
        <p:txBody>
          <a:bodyPr anchor="b">
            <a:normAutofit/>
          </a:bodyPr>
          <a:lstStyle/>
          <a:p>
            <a:r>
              <a:rPr lang="en-US" sz="5400" dirty="0"/>
              <a:t>SafeBank</a:t>
            </a:r>
          </a:p>
        </p:txBody>
      </p:sp>
      <p:pic>
        <p:nvPicPr>
          <p:cNvPr id="7" name="Picture 6" descr="Graphical user interface, text, application&#10;&#10;Description automatically generated">
            <a:extLst>
              <a:ext uri="{FF2B5EF4-FFF2-40B4-BE49-F238E27FC236}">
                <a16:creationId xmlns:a16="http://schemas.microsoft.com/office/drawing/2014/main" id="{A0B60C54-FD76-D1B0-7FAC-74863BB636CB}"/>
              </a:ext>
            </a:extLst>
          </p:cNvPr>
          <p:cNvPicPr>
            <a:picLocks noChangeAspect="1"/>
          </p:cNvPicPr>
          <p:nvPr/>
        </p:nvPicPr>
        <p:blipFill>
          <a:blip r:embed="rId2"/>
          <a:stretch>
            <a:fillRect/>
          </a:stretch>
        </p:blipFill>
        <p:spPr>
          <a:xfrm>
            <a:off x="8379409" y="407978"/>
            <a:ext cx="3532036" cy="1598245"/>
          </a:xfrm>
          <a:prstGeom prst="rect">
            <a:avLst/>
          </a:prstGeom>
        </p:spPr>
      </p:pic>
      <p:sp>
        <p:nvSpPr>
          <p:cNvPr id="36"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9BF09A-D2D0-883F-DE46-04D56FB4283D}"/>
              </a:ext>
            </a:extLst>
          </p:cNvPr>
          <p:cNvSpPr>
            <a:spLocks noGrp="1"/>
          </p:cNvSpPr>
          <p:nvPr>
            <p:ph idx="1"/>
          </p:nvPr>
        </p:nvSpPr>
        <p:spPr>
          <a:xfrm>
            <a:off x="612648" y="2504819"/>
            <a:ext cx="6986016" cy="3672144"/>
          </a:xfrm>
        </p:spPr>
        <p:txBody>
          <a:bodyPr>
            <a:normAutofit/>
          </a:bodyPr>
          <a:lstStyle/>
          <a:p>
            <a:r>
              <a:rPr lang="en-US" sz="1200" b="1" dirty="0">
                <a:latin typeface="Times New Roman" panose="02020603050405020304" pitchFamily="18" charset="0"/>
                <a:cs typeface="Times New Roman" panose="02020603050405020304" pitchFamily="18" charset="0"/>
              </a:rPr>
              <a:t>PayMentsUI:- </a:t>
            </a:r>
          </a:p>
          <a:p>
            <a:pPr lvl="1"/>
            <a:r>
              <a:rPr lang="en-US" sz="1200" b="1" dirty="0">
                <a:latin typeface="Times New Roman" panose="02020603050405020304" pitchFamily="18" charset="0"/>
                <a:cs typeface="Times New Roman" panose="02020603050405020304" pitchFamily="18" charset="0"/>
              </a:rPr>
              <a:t>For Credit:</a:t>
            </a:r>
          </a:p>
          <a:p>
            <a:pPr lvl="1"/>
            <a:r>
              <a:rPr lang="en-US" sz="1200" dirty="0">
                <a:latin typeface="Times New Roman" panose="02020603050405020304" pitchFamily="18" charset="0"/>
                <a:cs typeface="Times New Roman" panose="02020603050405020304" pitchFamily="18" charset="0"/>
              </a:rPr>
              <a:t>	The PayByCreditAnchorPaneController class handles the payment process for online credit card payments in a banking application. It uses a ComboBox to display the user's credit cards and allows them to select one for payment.</a:t>
            </a:r>
          </a:p>
          <a:p>
            <a:pPr lvl="1"/>
            <a:r>
              <a:rPr lang="en-US" sz="1200" dirty="0">
                <a:latin typeface="Times New Roman" panose="02020603050405020304" pitchFamily="18" charset="0"/>
                <a:cs typeface="Times New Roman" panose="02020603050405020304" pitchFamily="18" charset="0"/>
              </a:rPr>
              <a:t>	The class validates the payment amount and handles various payment status scenarios, including insufficient funds, incorrect/invalid OTP, and payment exceptions. It also displays success/failure alerts to the user based on the payment status.</a:t>
            </a:r>
          </a:p>
          <a:p>
            <a:pPr lvl="1"/>
            <a:r>
              <a:rPr lang="en-US" sz="1200" b="1" dirty="0">
                <a:latin typeface="Times New Roman" panose="02020603050405020304" pitchFamily="18" charset="0"/>
                <a:cs typeface="Times New Roman" panose="02020603050405020304" pitchFamily="18" charset="0"/>
              </a:rPr>
              <a:t>      For Savings:</a:t>
            </a:r>
          </a:p>
          <a:p>
            <a:pPr lvl="1"/>
            <a:r>
              <a:rPr lang="en-US" sz="1200" dirty="0">
                <a:latin typeface="Times New Roman" panose="02020603050405020304" pitchFamily="18" charset="0"/>
                <a:cs typeface="Times New Roman" panose="02020603050405020304" pitchFamily="18" charset="0"/>
              </a:rPr>
              <a:t>The Java class implements a controller for a user interface component for making online payments from a savings account.</a:t>
            </a:r>
          </a:p>
          <a:p>
            <a:pPr lvl="1"/>
            <a:r>
              <a:rPr lang="en-US" sz="1200" dirty="0">
                <a:latin typeface="Times New Roman" panose="02020603050405020304" pitchFamily="18" charset="0"/>
                <a:cs typeface="Times New Roman" panose="02020603050405020304" pitchFamily="18" charset="0"/>
              </a:rPr>
              <a:t>The class has event handlers for selecting an account, entering payment amount, and submitting the payment, and performs validations to ensure input data is correct.</a:t>
            </a:r>
          </a:p>
          <a:p>
            <a:pPr lvl="1"/>
            <a:r>
              <a:rPr lang="en-US" sz="1200" dirty="0">
                <a:latin typeface="Times New Roman" panose="02020603050405020304" pitchFamily="18" charset="0"/>
                <a:cs typeface="Times New Roman" panose="02020603050405020304" pitchFamily="18" charset="0"/>
              </a:rPr>
              <a:t>The payment transaction uses a PaymentFromAccountTransaction object with user ID, account ID, account balance, amount to be paid, and transaction category.</a:t>
            </a:r>
          </a:p>
          <a:p>
            <a:pPr lvl="1"/>
            <a:r>
              <a:rPr lang="en-US" sz="1200" dirty="0">
                <a:latin typeface="Times New Roman" panose="02020603050405020304" pitchFamily="18" charset="0"/>
                <a:cs typeface="Times New Roman" panose="02020603050405020304" pitchFamily="18" charset="0"/>
              </a:rPr>
              <a:t>Payment status is checked to determine whether the transaction was successful or not, and an appropriate message is displayed to the user.</a:t>
            </a:r>
          </a:p>
          <a:p>
            <a:pPr lvl="1"/>
            <a:endParaRPr lang="en-US" sz="1200" b="1" dirty="0">
              <a:latin typeface="Times New Roman" panose="02020603050405020304" pitchFamily="18" charset="0"/>
              <a:cs typeface="Times New Roman" panose="02020603050405020304" pitchFamily="18" charset="0"/>
            </a:endParaRPr>
          </a:p>
        </p:txBody>
      </p:sp>
      <p:pic>
        <p:nvPicPr>
          <p:cNvPr id="5" name="Picture 4" descr="Graphical user interface&#10;&#10;Description automatically generated">
            <a:extLst>
              <a:ext uri="{FF2B5EF4-FFF2-40B4-BE49-F238E27FC236}">
                <a16:creationId xmlns:a16="http://schemas.microsoft.com/office/drawing/2014/main" id="{6A7457C2-BE6B-E957-995A-BE13BC0EA468}"/>
              </a:ext>
            </a:extLst>
          </p:cNvPr>
          <p:cNvPicPr>
            <a:picLocks noChangeAspect="1"/>
          </p:cNvPicPr>
          <p:nvPr/>
        </p:nvPicPr>
        <p:blipFill>
          <a:blip r:embed="rId3"/>
          <a:stretch>
            <a:fillRect/>
          </a:stretch>
        </p:blipFill>
        <p:spPr>
          <a:xfrm>
            <a:off x="8412143" y="2310086"/>
            <a:ext cx="3468294" cy="189022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73DC3183-84C0-3D61-9636-CDE06D04E688}"/>
              </a:ext>
            </a:extLst>
          </p:cNvPr>
          <p:cNvPicPr>
            <a:picLocks noChangeAspect="1"/>
          </p:cNvPicPr>
          <p:nvPr/>
        </p:nvPicPr>
        <p:blipFill>
          <a:blip r:embed="rId4"/>
          <a:stretch>
            <a:fillRect/>
          </a:stretch>
        </p:blipFill>
        <p:spPr>
          <a:xfrm>
            <a:off x="8381136" y="4500146"/>
            <a:ext cx="3530309" cy="1606289"/>
          </a:xfrm>
          <a:prstGeom prst="rect">
            <a:avLst/>
          </a:prstGeom>
        </p:spPr>
      </p:pic>
    </p:spTree>
    <p:extLst>
      <p:ext uri="{BB962C8B-B14F-4D97-AF65-F5344CB8AC3E}">
        <p14:creationId xmlns:p14="http://schemas.microsoft.com/office/powerpoint/2010/main" val="3503498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ABE1108-6423-4E53-85A1-817683043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2FEB6-A437-D00F-E532-A4FCDD089088}"/>
              </a:ext>
            </a:extLst>
          </p:cNvPr>
          <p:cNvSpPr>
            <a:spLocks noGrp="1"/>
          </p:cNvSpPr>
          <p:nvPr>
            <p:ph type="title"/>
          </p:nvPr>
        </p:nvSpPr>
        <p:spPr>
          <a:xfrm>
            <a:off x="4833366" y="543070"/>
            <a:ext cx="6870954" cy="1675626"/>
          </a:xfrm>
        </p:spPr>
        <p:txBody>
          <a:bodyPr>
            <a:normAutofit/>
          </a:bodyPr>
          <a:lstStyle/>
          <a:p>
            <a:r>
              <a:rPr lang="en-US" sz="4000" dirty="0"/>
              <a:t>SafeBank</a:t>
            </a:r>
          </a:p>
        </p:txBody>
      </p:sp>
      <p:pic>
        <p:nvPicPr>
          <p:cNvPr id="5" name="Content Placeholder 4" descr="Graphical user interface&#10;&#10;Description automatically generated">
            <a:extLst>
              <a:ext uri="{FF2B5EF4-FFF2-40B4-BE49-F238E27FC236}">
                <a16:creationId xmlns:a16="http://schemas.microsoft.com/office/drawing/2014/main" id="{2675246F-26EF-9E02-F7FB-2C9E5D4B1D7D}"/>
              </a:ext>
            </a:extLst>
          </p:cNvPr>
          <p:cNvPicPr>
            <a:picLocks noChangeAspect="1"/>
          </p:cNvPicPr>
          <p:nvPr/>
        </p:nvPicPr>
        <p:blipFill rotWithShape="1">
          <a:blip r:embed="rId2"/>
          <a:srcRect r="855" b="3"/>
          <a:stretch/>
        </p:blipFill>
        <p:spPr>
          <a:xfrm>
            <a:off x="20" y="1"/>
            <a:ext cx="4187091" cy="2164321"/>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F91A514E-0F0D-7300-DA21-02B044BDF115}"/>
              </a:ext>
            </a:extLst>
          </p:cNvPr>
          <p:cNvPicPr>
            <a:picLocks noChangeAspect="1"/>
          </p:cNvPicPr>
          <p:nvPr/>
        </p:nvPicPr>
        <p:blipFill rotWithShape="1">
          <a:blip r:embed="rId3"/>
          <a:srcRect t="979" r="3" b="11782"/>
          <a:stretch/>
        </p:blipFill>
        <p:spPr>
          <a:xfrm>
            <a:off x="20" y="2342320"/>
            <a:ext cx="4187091" cy="2164321"/>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1A438E44-02B0-F585-3E81-82E3305773A5}"/>
              </a:ext>
            </a:extLst>
          </p:cNvPr>
          <p:cNvPicPr>
            <a:picLocks noChangeAspect="1"/>
          </p:cNvPicPr>
          <p:nvPr/>
        </p:nvPicPr>
        <p:blipFill rotWithShape="1">
          <a:blip r:embed="rId4"/>
          <a:srcRect r="8587" b="-4"/>
          <a:stretch/>
        </p:blipFill>
        <p:spPr>
          <a:xfrm>
            <a:off x="20" y="4693680"/>
            <a:ext cx="4187091" cy="2164321"/>
          </a:xfrm>
          <a:prstGeom prst="rect">
            <a:avLst/>
          </a:prstGeom>
        </p:spPr>
      </p:pic>
      <p:sp>
        <p:nvSpPr>
          <p:cNvPr id="13" name="Content Placeholder 12">
            <a:extLst>
              <a:ext uri="{FF2B5EF4-FFF2-40B4-BE49-F238E27FC236}">
                <a16:creationId xmlns:a16="http://schemas.microsoft.com/office/drawing/2014/main" id="{E504DD9F-0424-6C78-8BEA-DA090DDFE1CC}"/>
              </a:ext>
            </a:extLst>
          </p:cNvPr>
          <p:cNvSpPr>
            <a:spLocks noGrp="1"/>
          </p:cNvSpPr>
          <p:nvPr>
            <p:ph idx="1"/>
          </p:nvPr>
        </p:nvSpPr>
        <p:spPr>
          <a:xfrm>
            <a:off x="4833366" y="2399720"/>
            <a:ext cx="6870954" cy="3736507"/>
          </a:xfrm>
        </p:spPr>
        <p:txBody>
          <a:bodyPr>
            <a:normAutofit/>
          </a:bodyPr>
          <a:lstStyle/>
          <a:p>
            <a:r>
              <a:rPr lang="en-US" sz="2000" b="1" dirty="0">
                <a:latin typeface="Times New Roman" panose="02020603050405020304" pitchFamily="18" charset="0"/>
                <a:cs typeface="Times New Roman" panose="02020603050405020304" pitchFamily="18" charset="0"/>
              </a:rPr>
              <a:t>Transfers:</a:t>
            </a:r>
          </a:p>
          <a:p>
            <a:pPr lvl="1"/>
            <a:r>
              <a:rPr lang="en-US" sz="2000" dirty="0">
                <a:latin typeface="Times New Roman" panose="02020603050405020304" pitchFamily="18" charset="0"/>
                <a:cs typeface="Times New Roman" panose="02020603050405020304" pitchFamily="18" charset="0"/>
              </a:rPr>
              <a:t>The TransfersSceneController is a JavaFX controller class that controls the behavior of a scene for a banking application.</a:t>
            </a:r>
          </a:p>
          <a:p>
            <a:pPr lvl="1"/>
            <a:r>
              <a:rPr lang="en-US" sz="2000" dirty="0">
                <a:latin typeface="Times New Roman" panose="02020603050405020304" pitchFamily="18" charset="0"/>
                <a:cs typeface="Times New Roman" panose="02020603050405020304" pitchFamily="18" charset="0"/>
              </a:rPr>
              <a:t>It uses FXML to define the scene layout and handle user events such as button clicks and radio button selections.</a:t>
            </a:r>
          </a:p>
          <a:p>
            <a:pPr lvl="1"/>
            <a:r>
              <a:rPr lang="en-US" sz="2000" dirty="0">
                <a:latin typeface="Times New Roman" panose="02020603050405020304" pitchFamily="18" charset="0"/>
                <a:cs typeface="Times New Roman" panose="02020603050405020304" pitchFamily="18" charset="0"/>
              </a:rPr>
              <a:t>The initialize method sets up the scene with an Anchor Pane containing different options for transfers (to other account, to self, or deposit), while other methods handle logout and navigation to other scenes.</a:t>
            </a:r>
          </a:p>
        </p:txBody>
      </p:sp>
    </p:spTree>
    <p:extLst>
      <p:ext uri="{BB962C8B-B14F-4D97-AF65-F5344CB8AC3E}">
        <p14:creationId xmlns:p14="http://schemas.microsoft.com/office/powerpoint/2010/main" val="2594817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2FEB6-A437-D00F-E532-A4FCDD089088}"/>
              </a:ext>
            </a:extLst>
          </p:cNvPr>
          <p:cNvSpPr>
            <a:spLocks noGrp="1"/>
          </p:cNvSpPr>
          <p:nvPr>
            <p:ph type="title"/>
          </p:nvPr>
        </p:nvSpPr>
        <p:spPr>
          <a:xfrm>
            <a:off x="589560" y="856180"/>
            <a:ext cx="4560584" cy="1128068"/>
          </a:xfrm>
        </p:spPr>
        <p:txBody>
          <a:bodyPr anchor="ctr">
            <a:normAutofit/>
          </a:bodyPr>
          <a:lstStyle/>
          <a:p>
            <a:r>
              <a:rPr lang="en-US" sz="4000" dirty="0"/>
              <a:t>SafeBank</a:t>
            </a:r>
          </a:p>
        </p:txBody>
      </p:sp>
      <p:grpSp>
        <p:nvGrpSpPr>
          <p:cNvPr id="28" name="Group 2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2" name="Rectangle 2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9BF09A-D2D0-883F-DE46-04D56FB4283D}"/>
              </a:ext>
            </a:extLst>
          </p:cNvPr>
          <p:cNvSpPr>
            <a:spLocks noGrp="1"/>
          </p:cNvSpPr>
          <p:nvPr>
            <p:ph idx="1"/>
          </p:nvPr>
        </p:nvSpPr>
        <p:spPr>
          <a:xfrm>
            <a:off x="590719" y="2330505"/>
            <a:ext cx="4559425" cy="3979585"/>
          </a:xfrm>
        </p:spPr>
        <p:txBody>
          <a:bodyPr anchor="ctr">
            <a:normAutofit/>
          </a:bodyPr>
          <a:lstStyle/>
          <a:p>
            <a:pPr marL="0" indent="0">
              <a:buNone/>
            </a:pPr>
            <a:r>
              <a:rPr lang="en-US" sz="1900" b="1" dirty="0">
                <a:latin typeface="Times New Roman" panose="02020603050405020304" pitchFamily="18" charset="0"/>
                <a:cs typeface="Times New Roman" panose="02020603050405020304" pitchFamily="18" charset="0"/>
              </a:rPr>
              <a:t>Project Idea:</a:t>
            </a:r>
          </a:p>
          <a:p>
            <a:pPr marL="0" indent="0">
              <a:buNone/>
            </a:pPr>
            <a:endParaRPr lang="en-US" sz="1900" b="1" dirty="0">
              <a:latin typeface="Times New Roman" panose="02020603050405020304" pitchFamily="18" charset="0"/>
              <a:cs typeface="Times New Roman" panose="02020603050405020304" pitchFamily="18" charset="0"/>
            </a:endParaRPr>
          </a:p>
          <a:p>
            <a:pPr marL="0" marR="0">
              <a:spcBef>
                <a:spcPts val="0"/>
              </a:spcBef>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Develop an internet banking application.</a:t>
            </a:r>
          </a:p>
          <a:p>
            <a:pPr marL="0" marR="0">
              <a:spcBef>
                <a:spcPts val="0"/>
              </a:spcBef>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Solve problems for banks and customers.</a:t>
            </a:r>
          </a:p>
          <a:p>
            <a:pPr marL="0" marR="0">
              <a:spcBef>
                <a:spcPts val="0"/>
              </a:spcBef>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Provide convenience and save time for customers.</a:t>
            </a:r>
          </a:p>
          <a:p>
            <a:pPr marL="0" marR="0">
              <a:spcBef>
                <a:spcPts val="0"/>
              </a:spcBef>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Ensure the security of customer data and prevent fraud.</a:t>
            </a:r>
          </a:p>
          <a:p>
            <a:pPr marL="0" marR="0">
              <a:spcBef>
                <a:spcPts val="0"/>
              </a:spcBef>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Offer multiple banking services through a single platform.</a:t>
            </a:r>
          </a:p>
          <a:p>
            <a:pPr marL="0" marR="0">
              <a:spcBef>
                <a:spcPts val="0"/>
              </a:spcBef>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Build a secure layered JavaFx application architecture.</a:t>
            </a:r>
          </a:p>
          <a:p>
            <a:pPr marL="457200" lvl="1" indent="0">
              <a:buNone/>
            </a:pPr>
            <a:endParaRPr lang="en-US" sz="1900" b="1"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Antique cash register keys">
            <a:extLst>
              <a:ext uri="{FF2B5EF4-FFF2-40B4-BE49-F238E27FC236}">
                <a16:creationId xmlns:a16="http://schemas.microsoft.com/office/drawing/2014/main" id="{AF2898C7-AB12-C179-248A-3C324F690ABE}"/>
              </a:ext>
            </a:extLst>
          </p:cNvPr>
          <p:cNvPicPr>
            <a:picLocks noChangeAspect="1"/>
          </p:cNvPicPr>
          <p:nvPr/>
        </p:nvPicPr>
        <p:blipFill rotWithShape="1">
          <a:blip r:embed="rId2"/>
          <a:srcRect l="14821" r="16579" b="1"/>
          <a:stretch/>
        </p:blipFill>
        <p:spPr>
          <a:xfrm>
            <a:off x="5977788" y="799352"/>
            <a:ext cx="5425410" cy="5259296"/>
          </a:xfrm>
          <a:prstGeom prst="rect">
            <a:avLst/>
          </a:prstGeom>
        </p:spPr>
      </p:pic>
    </p:spTree>
    <p:extLst>
      <p:ext uri="{BB962C8B-B14F-4D97-AF65-F5344CB8AC3E}">
        <p14:creationId xmlns:p14="http://schemas.microsoft.com/office/powerpoint/2010/main" val="2981882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FEB6-A437-D00F-E532-A4FCDD089088}"/>
              </a:ext>
            </a:extLst>
          </p:cNvPr>
          <p:cNvSpPr>
            <a:spLocks noGrp="1"/>
          </p:cNvSpPr>
          <p:nvPr>
            <p:ph type="title"/>
          </p:nvPr>
        </p:nvSpPr>
        <p:spPr>
          <a:xfrm>
            <a:off x="1" y="1"/>
            <a:ext cx="12148456" cy="825334"/>
          </a:xfrm>
        </p:spPr>
        <p:txBody>
          <a:bodyPr/>
          <a:lstStyle/>
          <a:p>
            <a:pPr algn="ctr"/>
            <a:r>
              <a:rPr lang="en-US"/>
              <a:t>SafeBank</a:t>
            </a:r>
            <a:endParaRPr lang="en-US" dirty="0"/>
          </a:p>
        </p:txBody>
      </p:sp>
      <p:graphicFrame>
        <p:nvGraphicFramePr>
          <p:cNvPr id="43" name="Content Placeholder 2">
            <a:extLst>
              <a:ext uri="{FF2B5EF4-FFF2-40B4-BE49-F238E27FC236}">
                <a16:creationId xmlns:a16="http://schemas.microsoft.com/office/drawing/2014/main" id="{85954AD9-08E9-7AA4-3028-11DF3A87C5F4}"/>
              </a:ext>
            </a:extLst>
          </p:cNvPr>
          <p:cNvGraphicFramePr>
            <a:graphicFrameLocks noGrp="1"/>
          </p:cNvGraphicFramePr>
          <p:nvPr>
            <p:ph idx="1"/>
          </p:nvPr>
        </p:nvGraphicFramePr>
        <p:xfrm>
          <a:off x="-43542" y="700644"/>
          <a:ext cx="12191999" cy="6157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7566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A013BF16-9A0E-56B3-8FC7-B377D4CC3E95}"/>
              </a:ext>
            </a:extLst>
          </p:cNvPr>
          <p:cNvPicPr>
            <a:picLocks noChangeAspect="1"/>
          </p:cNvPicPr>
          <p:nvPr/>
        </p:nvPicPr>
        <p:blipFill rotWithShape="1">
          <a:blip r:embed="rId2"/>
          <a:srcRect t="12676" r="9091" b="14790"/>
          <a:stretch/>
        </p:blipFill>
        <p:spPr>
          <a:xfrm>
            <a:off x="20" y="10"/>
            <a:ext cx="12191980" cy="6857990"/>
          </a:xfrm>
          <a:prstGeom prst="rect">
            <a:avLst/>
          </a:prstGeom>
        </p:spPr>
      </p:pic>
      <p:sp>
        <p:nvSpPr>
          <p:cNvPr id="20" name="Rectangle 11">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D1B1D5-CDCF-6418-ADD5-27001139453A}"/>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4400"/>
              <a:t>SafeBank</a:t>
            </a:r>
          </a:p>
        </p:txBody>
      </p:sp>
      <p:sp>
        <p:nvSpPr>
          <p:cNvPr id="3" name="Subtitle 2">
            <a:extLst>
              <a:ext uri="{FF2B5EF4-FFF2-40B4-BE49-F238E27FC236}">
                <a16:creationId xmlns:a16="http://schemas.microsoft.com/office/drawing/2014/main" id="{DCA154F3-B07A-4625-4EDD-B110CA18E095}"/>
              </a:ext>
            </a:extLst>
          </p:cNvPr>
          <p:cNvSpPr>
            <a:spLocks noGrp="1"/>
          </p:cNvSpPr>
          <p:nvPr>
            <p:ph type="subTitle" idx="1"/>
          </p:nvPr>
        </p:nvSpPr>
        <p:spPr>
          <a:xfrm>
            <a:off x="619125" y="1409700"/>
            <a:ext cx="11201400" cy="5083175"/>
          </a:xfrm>
        </p:spPr>
        <p:txBody>
          <a:bodyPr vert="horz" lIns="91440" tIns="45720" rIns="91440" bIns="45720" rtlCol="0">
            <a:normAutofit/>
          </a:bodyPr>
          <a:lstStyle/>
          <a:p>
            <a:pPr algn="l"/>
            <a:r>
              <a:rPr lang="en-US" b="1" dirty="0">
                <a:latin typeface="Times New Roman" panose="02020603050405020304" pitchFamily="18" charset="0"/>
                <a:cs typeface="Times New Roman" panose="02020603050405020304" pitchFamily="18" charset="0"/>
                <a:sym typeface="Wingdings" panose="05000000000000000000" pitchFamily="2" charset="2"/>
              </a:rPr>
              <a:t>Conclusion:</a:t>
            </a:r>
            <a:endParaRPr lang="en-US" b="1" i="0" dirty="0">
              <a:effectLst/>
              <a:latin typeface="Times New Roman" panose="02020603050405020304" pitchFamily="18" charset="0"/>
              <a:cs typeface="Times New Roman" panose="02020603050405020304" pitchFamily="18" charset="0"/>
              <a:sym typeface="Wingdings" panose="05000000000000000000" pitchFamily="2" charset="2"/>
            </a:endParaRPr>
          </a:p>
          <a:p>
            <a:pPr algn="l"/>
            <a:r>
              <a:rPr lang="en-US" sz="1500" b="1" dirty="0">
                <a:latin typeface="Times New Roman" panose="02020603050405020304" pitchFamily="18" charset="0"/>
                <a:cs typeface="Times New Roman" panose="02020603050405020304" pitchFamily="18" charset="0"/>
                <a:sym typeface="Wingdings" panose="05000000000000000000" pitchFamily="2" charset="2"/>
              </a:rPr>
              <a:t>    </a:t>
            </a:r>
            <a:r>
              <a:rPr lang="en-US" sz="1800" b="1" dirty="0">
                <a:latin typeface="Times New Roman" panose="02020603050405020304" pitchFamily="18" charset="0"/>
                <a:cs typeface="Times New Roman" panose="02020603050405020304" pitchFamily="18" charset="0"/>
                <a:sym typeface="Wingdings" panose="05000000000000000000" pitchFamily="2" charset="2"/>
              </a:rPr>
              <a:t>Functional:</a:t>
            </a:r>
          </a:p>
          <a:p>
            <a:pPr indent="-228600" algn="l">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rPr>
              <a:t>Prioritized the safety and security of users' financial information</a:t>
            </a:r>
          </a:p>
          <a:p>
            <a:pPr indent="-228600" algn="l">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rPr>
              <a:t>Created a platform that adheres to industry standards and regulations</a:t>
            </a:r>
          </a:p>
          <a:p>
            <a:pPr indent="-228600" algn="l">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sym typeface="Wingdings" panose="05000000000000000000" pitchFamily="2" charset="2"/>
              </a:rPr>
              <a:t> </a:t>
            </a:r>
            <a:r>
              <a:rPr lang="en-US" sz="1500" b="0" i="0" dirty="0">
                <a:effectLst/>
                <a:latin typeface="Times New Roman" panose="02020603050405020304" pitchFamily="18" charset="0"/>
                <a:cs typeface="Times New Roman" panose="02020603050405020304" pitchFamily="18" charset="0"/>
              </a:rPr>
              <a:t>Fostered trust and confidence among customers by ensuring the privacy and security of their data</a:t>
            </a:r>
          </a:p>
          <a:p>
            <a:pPr indent="-228600" algn="l">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sym typeface="Wingdings" panose="05000000000000000000" pitchFamily="2" charset="2"/>
              </a:rPr>
              <a:t> </a:t>
            </a:r>
            <a:r>
              <a:rPr lang="en-US" sz="1500" b="0" i="0" dirty="0">
                <a:effectLst/>
                <a:latin typeface="Times New Roman" panose="02020603050405020304" pitchFamily="18" charset="0"/>
                <a:cs typeface="Times New Roman" panose="02020603050405020304" pitchFamily="18" charset="0"/>
              </a:rPr>
              <a:t>Leveraged technology to deliver a seamless banking experience</a:t>
            </a:r>
          </a:p>
          <a:p>
            <a:pPr algn="l"/>
            <a:r>
              <a:rPr lang="en-US" sz="1500" b="1" i="0" dirty="0">
                <a:effectLst/>
                <a:latin typeface="Times New Roman" panose="02020603050405020304" pitchFamily="18" charset="0"/>
                <a:cs typeface="Times New Roman" panose="02020603050405020304" pitchFamily="18" charset="0"/>
              </a:rPr>
              <a:t>     </a:t>
            </a:r>
            <a:r>
              <a:rPr lang="en-US" sz="1800" b="1" i="0" dirty="0">
                <a:effectLst/>
                <a:latin typeface="Times New Roman" panose="02020603050405020304" pitchFamily="18" charset="0"/>
                <a:cs typeface="Times New Roman" panose="02020603050405020304" pitchFamily="18" charset="0"/>
              </a:rPr>
              <a:t>Technical:</a:t>
            </a:r>
          </a:p>
          <a:p>
            <a:pPr indent="-228600" algn="l">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rPr>
              <a:t>Developed a secure and user-friendly banking application using JavaFx</a:t>
            </a:r>
          </a:p>
          <a:p>
            <a:pPr indent="-228600" algn="l">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sym typeface="Wingdings" panose="05000000000000000000" pitchFamily="2" charset="2"/>
              </a:rPr>
              <a:t> </a:t>
            </a:r>
            <a:r>
              <a:rPr lang="en-US" sz="1500" dirty="0">
                <a:latin typeface="Times New Roman" panose="02020603050405020304" pitchFamily="18" charset="0"/>
                <a:cs typeface="Times New Roman" panose="02020603050405020304" pitchFamily="18" charset="0"/>
                <a:sym typeface="Wingdings" panose="05000000000000000000" pitchFamily="2" charset="2"/>
              </a:rPr>
              <a:t>Designed robust layered application architecture using JavaFx with separation of concern</a:t>
            </a:r>
          </a:p>
          <a:p>
            <a:pPr indent="-228600" algn="l">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sym typeface="Wingdings" panose="05000000000000000000" pitchFamily="2" charset="2"/>
              </a:rPr>
              <a:t>Used Java </a:t>
            </a:r>
            <a:r>
              <a:rPr lang="en-US" sz="1500" dirty="0">
                <a:latin typeface="Times New Roman" panose="02020603050405020304" pitchFamily="18" charset="0"/>
                <a:cs typeface="Times New Roman" panose="02020603050405020304" pitchFamily="18" charset="0"/>
                <a:sym typeface="Wingdings" panose="05000000000000000000" pitchFamily="2" charset="2"/>
              </a:rPr>
              <a:t>collection framework as the data structure to store retrieve and manipulate the data from the database. </a:t>
            </a:r>
            <a:endParaRPr lang="en-US" sz="1500" b="0" i="0" dirty="0">
              <a:effectLst/>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0" i="0" dirty="0">
                <a:effectLst/>
                <a:latin typeface="Times New Roman" panose="02020603050405020304" pitchFamily="18" charset="0"/>
                <a:cs typeface="Times New Roman" panose="02020603050405020304" pitchFamily="18" charset="0"/>
              </a:rPr>
              <a:t>Continuously improved and updated the application to meet the evolving needs of the banking industry and its customers.</a:t>
            </a:r>
          </a:p>
          <a:p>
            <a:pPr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 Optimized all the queries and improved the query performance by 10%</a:t>
            </a:r>
          </a:p>
          <a:p>
            <a:pPr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Followed loose coupling of front end and backend services throughout the application development process</a:t>
            </a:r>
          </a:p>
          <a:p>
            <a:pPr indent="-228600" algn="l">
              <a:buFont typeface="Arial" panose="020B0604020202020204" pitchFamily="34" charset="0"/>
              <a:buChar char="•"/>
            </a:pPr>
            <a:endParaRPr lang="en-US" sz="1500" b="0" i="0" dirty="0">
              <a:effectLst/>
            </a:endParaRPr>
          </a:p>
          <a:p>
            <a:pPr indent="-228600" algn="l">
              <a:buFont typeface="Arial" panose="020B0604020202020204" pitchFamily="34" charset="0"/>
              <a:buChar char="•"/>
            </a:pPr>
            <a:endParaRPr lang="en-US" sz="1500" i="0" dirty="0">
              <a:effectLst/>
            </a:endParaRPr>
          </a:p>
          <a:p>
            <a:pPr indent="-228600" algn="l">
              <a:buFont typeface="Arial" panose="020B0604020202020204" pitchFamily="34" charset="0"/>
              <a:buChar char="•"/>
            </a:pPr>
            <a:endParaRPr lang="en-US" sz="1500" b="1" dirty="0">
              <a:sym typeface="Wingdings" panose="05000000000000000000" pitchFamily="2" charset="2"/>
            </a:endParaRPr>
          </a:p>
          <a:p>
            <a:pPr indent="-228600" algn="l">
              <a:buFont typeface="Arial" panose="020B0604020202020204" pitchFamily="34" charset="0"/>
              <a:buChar char="•"/>
            </a:pPr>
            <a:endParaRPr lang="en-US" sz="1500" dirty="0"/>
          </a:p>
        </p:txBody>
      </p:sp>
    </p:spTree>
    <p:extLst>
      <p:ext uri="{BB962C8B-B14F-4D97-AF65-F5344CB8AC3E}">
        <p14:creationId xmlns:p14="http://schemas.microsoft.com/office/powerpoint/2010/main" val="148868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2FEB6-A437-D00F-E532-A4FCDD089088}"/>
              </a:ext>
            </a:extLst>
          </p:cNvPr>
          <p:cNvSpPr>
            <a:spLocks noGrp="1"/>
          </p:cNvSpPr>
          <p:nvPr>
            <p:ph type="title"/>
          </p:nvPr>
        </p:nvSpPr>
        <p:spPr>
          <a:xfrm>
            <a:off x="411480" y="987552"/>
            <a:ext cx="4485861" cy="1088136"/>
          </a:xfrm>
        </p:spPr>
        <p:txBody>
          <a:bodyPr anchor="b">
            <a:normAutofit/>
          </a:bodyPr>
          <a:lstStyle/>
          <a:p>
            <a:r>
              <a:rPr lang="en-US" sz="3400" dirty="0"/>
              <a:t>SafeBank</a:t>
            </a:r>
          </a:p>
        </p:txBody>
      </p:sp>
      <p:sp>
        <p:nvSpPr>
          <p:cNvPr id="33" name="Rectangle 1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1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F9BF09A-D2D0-883F-DE46-04D56FB4283D}"/>
              </a:ext>
            </a:extLst>
          </p:cNvPr>
          <p:cNvSpPr>
            <a:spLocks noGrp="1"/>
          </p:cNvSpPr>
          <p:nvPr>
            <p:ph idx="1"/>
          </p:nvPr>
        </p:nvSpPr>
        <p:spPr>
          <a:xfrm>
            <a:off x="411479" y="2688336"/>
            <a:ext cx="4498848" cy="3584448"/>
          </a:xfrm>
        </p:spPr>
        <p:txBody>
          <a:bodyPr anchor="t">
            <a:normAutofit/>
          </a:bodyPr>
          <a:lstStyle/>
          <a:p>
            <a:pPr marL="0" indent="0">
              <a:buNone/>
            </a:pPr>
            <a:r>
              <a:rPr lang="en-US" sz="1800" b="1" dirty="0">
                <a:latin typeface="Times New Roman" panose="02020603050405020304" pitchFamily="18" charset="0"/>
                <a:cs typeface="Times New Roman" panose="02020603050405020304" pitchFamily="18" charset="0"/>
              </a:rPr>
              <a:t>Purpose:</a:t>
            </a:r>
            <a:r>
              <a:rPr lang="en-US" sz="1800"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pPr marL="0" marR="0">
              <a:spcBef>
                <a:spcPts val="0"/>
              </a:spcBef>
              <a:spcAft>
                <a:spcPts val="800"/>
              </a:spcAft>
            </a:pPr>
            <a:r>
              <a:rPr lang="en-US" sz="1500" kern="100" dirty="0">
                <a:effectLst/>
                <a:latin typeface="Calibri" panose="020F0502020204030204" pitchFamily="34" charset="0"/>
                <a:ea typeface="Calibri" panose="020F0502020204030204" pitchFamily="34" charset="0"/>
                <a:cs typeface="Times New Roman" panose="02020603050405020304" pitchFamily="18" charset="0"/>
              </a:rPr>
              <a:t>Provide customers with a convenient and secure banking experience.</a:t>
            </a:r>
          </a:p>
          <a:p>
            <a:pPr marL="0" marR="0">
              <a:spcBef>
                <a:spcPts val="0"/>
              </a:spcBef>
              <a:spcAft>
                <a:spcPts val="800"/>
              </a:spcAft>
            </a:pPr>
            <a:r>
              <a:rPr lang="en-US" sz="1500" kern="100" dirty="0">
                <a:effectLst/>
                <a:latin typeface="Calibri" panose="020F0502020204030204" pitchFamily="34" charset="0"/>
                <a:ea typeface="Calibri" panose="020F0502020204030204" pitchFamily="34" charset="0"/>
                <a:cs typeface="Times New Roman" panose="02020603050405020304" pitchFamily="18" charset="0"/>
              </a:rPr>
              <a:t>Enhance customer experience with easy-to-use features.</a:t>
            </a:r>
          </a:p>
          <a:p>
            <a:pPr marL="0" marR="0">
              <a:spcBef>
                <a:spcPts val="0"/>
              </a:spcBef>
              <a:spcAft>
                <a:spcPts val="800"/>
              </a:spcAft>
            </a:pPr>
            <a:r>
              <a:rPr lang="en-US" sz="1500" kern="100" dirty="0">
                <a:effectLst/>
                <a:latin typeface="Calibri" panose="020F0502020204030204" pitchFamily="34" charset="0"/>
                <a:ea typeface="Calibri" panose="020F0502020204030204" pitchFamily="34" charset="0"/>
                <a:cs typeface="Times New Roman" panose="02020603050405020304" pitchFamily="18" charset="0"/>
              </a:rPr>
              <a:t>Enable customers to perform banking transactions and manage their accounts online.</a:t>
            </a:r>
          </a:p>
          <a:p>
            <a:pPr marL="0" marR="0">
              <a:spcBef>
                <a:spcPts val="0"/>
              </a:spcBef>
              <a:spcAft>
                <a:spcPts val="800"/>
              </a:spcAft>
            </a:pPr>
            <a:r>
              <a:rPr lang="en-US" sz="1500" kern="100" dirty="0">
                <a:effectLst/>
                <a:latin typeface="Calibri" panose="020F0502020204030204" pitchFamily="34" charset="0"/>
                <a:ea typeface="Calibri" panose="020F0502020204030204" pitchFamily="34" charset="0"/>
                <a:cs typeface="Times New Roman" panose="02020603050405020304" pitchFamily="18" charset="0"/>
              </a:rPr>
              <a:t>Reduce the need for in-person banking transactions and improve accessibility for customers.</a:t>
            </a:r>
          </a:p>
          <a:p>
            <a:pPr lvl="1"/>
            <a:endParaRPr lang="en-US" sz="1500" b="1" dirty="0">
              <a:latin typeface="Times New Roman" panose="02020603050405020304" pitchFamily="18" charset="0"/>
              <a:cs typeface="Times New Roman" panose="02020603050405020304" pitchFamily="18" charset="0"/>
            </a:endParaRPr>
          </a:p>
        </p:txBody>
      </p:sp>
      <p:pic>
        <p:nvPicPr>
          <p:cNvPr id="35" name="Picture 4" descr="Close-up of a calculator keypad">
            <a:extLst>
              <a:ext uri="{FF2B5EF4-FFF2-40B4-BE49-F238E27FC236}">
                <a16:creationId xmlns:a16="http://schemas.microsoft.com/office/drawing/2014/main" id="{BE09D35A-C6D3-39F8-CB97-0258EF486FBB}"/>
              </a:ext>
            </a:extLst>
          </p:cNvPr>
          <p:cNvPicPr>
            <a:picLocks noChangeAspect="1"/>
          </p:cNvPicPr>
          <p:nvPr/>
        </p:nvPicPr>
        <p:blipFill rotWithShape="1">
          <a:blip r:embed="rId2"/>
          <a:srcRect l="13432" r="20067"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2709160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2FEB6-A437-D00F-E532-A4FCDD089088}"/>
              </a:ext>
            </a:extLst>
          </p:cNvPr>
          <p:cNvSpPr>
            <a:spLocks noGrp="1"/>
          </p:cNvSpPr>
          <p:nvPr>
            <p:ph type="title"/>
          </p:nvPr>
        </p:nvSpPr>
        <p:spPr>
          <a:xfrm>
            <a:off x="2019300" y="538956"/>
            <a:ext cx="8985250" cy="1118394"/>
          </a:xfrm>
        </p:spPr>
        <p:txBody>
          <a:bodyPr anchor="t">
            <a:normAutofit/>
          </a:bodyPr>
          <a:lstStyle/>
          <a:p>
            <a:r>
              <a:rPr lang="en-US" sz="4000"/>
              <a:t>SafeBank</a:t>
            </a:r>
          </a:p>
        </p:txBody>
      </p:sp>
      <p:pic>
        <p:nvPicPr>
          <p:cNvPr id="19" name="Graphic 6" descr="Books">
            <a:extLst>
              <a:ext uri="{FF2B5EF4-FFF2-40B4-BE49-F238E27FC236}">
                <a16:creationId xmlns:a16="http://schemas.microsoft.com/office/drawing/2014/main" id="{8F5612B5-6CCC-7926-2E6C-CAA8E4A851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7F9BF09A-D2D0-883F-DE46-04D56FB4283D}"/>
              </a:ext>
            </a:extLst>
          </p:cNvPr>
          <p:cNvSpPr>
            <a:spLocks noGrp="1"/>
          </p:cNvSpPr>
          <p:nvPr>
            <p:ph idx="1"/>
          </p:nvPr>
        </p:nvSpPr>
        <p:spPr>
          <a:xfrm>
            <a:off x="1009650" y="1847849"/>
            <a:ext cx="9994900" cy="4254501"/>
          </a:xfrm>
        </p:spPr>
        <p:txBody>
          <a:bodyPr>
            <a:normAutofit/>
          </a:bodyPr>
          <a:lstStyle/>
          <a:p>
            <a:r>
              <a:rPr lang="en-US" sz="1700" b="1" dirty="0">
                <a:latin typeface="Times New Roman" panose="02020603050405020304" pitchFamily="18" charset="0"/>
                <a:cs typeface="Times New Roman" panose="02020603050405020304" pitchFamily="18" charset="0"/>
              </a:rPr>
              <a:t>Technical Concepts:</a:t>
            </a:r>
          </a:p>
          <a:p>
            <a:pPr lvl="1"/>
            <a:endParaRPr lang="en-US" sz="1700" dirty="0">
              <a:latin typeface="Times New Roman" panose="02020603050405020304" pitchFamily="18" charset="0"/>
              <a:cs typeface="Times New Roman" panose="02020603050405020304" pitchFamily="18" charset="0"/>
            </a:endParaRPr>
          </a:p>
          <a:p>
            <a:pPr lvl="1"/>
            <a:r>
              <a:rPr lang="en-US" sz="1700" dirty="0">
                <a:latin typeface="Times New Roman" panose="02020603050405020304" pitchFamily="18" charset="0"/>
                <a:cs typeface="Times New Roman" panose="02020603050405020304" pitchFamily="18" charset="0"/>
              </a:rPr>
              <a:t>Java Functionalities and concepts used in this project are</a:t>
            </a:r>
          </a:p>
          <a:p>
            <a:pPr lvl="1"/>
            <a:endParaRPr lang="en-US" sz="1700" dirty="0">
              <a:latin typeface="Times New Roman" panose="02020603050405020304" pitchFamily="18" charset="0"/>
              <a:cs typeface="Times New Roman" panose="02020603050405020304" pitchFamily="18" charset="0"/>
            </a:endParaRPr>
          </a:p>
          <a:p>
            <a:pPr lvl="1"/>
            <a:r>
              <a:rPr lang="en-US" sz="1700" b="1" dirty="0">
                <a:latin typeface="Times New Roman" panose="02020603050405020304" pitchFamily="18" charset="0"/>
                <a:cs typeface="Times New Roman" panose="02020603050405020304" pitchFamily="18" charset="0"/>
              </a:rPr>
              <a:t>Class</a:t>
            </a:r>
            <a:r>
              <a:rPr lang="en-US" sz="1700" dirty="0">
                <a:latin typeface="Times New Roman" panose="02020603050405020304" pitchFamily="18" charset="0"/>
                <a:cs typeface="Times New Roman" panose="02020603050405020304" pitchFamily="18" charset="0"/>
              </a:rPr>
              <a:t>: static and non static variables, methods and blocks, constructors</a:t>
            </a:r>
          </a:p>
          <a:p>
            <a:pPr lvl="1"/>
            <a:r>
              <a:rPr lang="en-US" sz="1700" b="1" dirty="0">
                <a:latin typeface="Times New Roman" panose="02020603050405020304" pitchFamily="18" charset="0"/>
                <a:cs typeface="Times New Roman" panose="02020603050405020304" pitchFamily="18" charset="0"/>
              </a:rPr>
              <a:t>Interfaces</a:t>
            </a:r>
            <a:r>
              <a:rPr lang="en-US" sz="1700" dirty="0">
                <a:latin typeface="Times New Roman" panose="02020603050405020304" pitchFamily="18" charset="0"/>
                <a:cs typeface="Times New Roman" panose="02020603050405020304" pitchFamily="18" charset="0"/>
              </a:rPr>
              <a:t>: abstract and concrete methods,</a:t>
            </a:r>
          </a:p>
          <a:p>
            <a:pPr lvl="1"/>
            <a:r>
              <a:rPr lang="en-US" sz="1700" b="1" dirty="0">
                <a:latin typeface="Times New Roman" panose="02020603050405020304" pitchFamily="18" charset="0"/>
                <a:cs typeface="Times New Roman" panose="02020603050405020304" pitchFamily="18" charset="0"/>
              </a:rPr>
              <a:t>OOPS Concepts </a:t>
            </a:r>
            <a:r>
              <a:rPr lang="en-US" sz="1700" dirty="0">
                <a:latin typeface="Times New Roman" panose="02020603050405020304" pitchFamily="18" charset="0"/>
                <a:cs typeface="Times New Roman" panose="02020603050405020304" pitchFamily="18" charset="0"/>
              </a:rPr>
              <a:t>: References, Inheritance, Polymorphism, Exception Handling</a:t>
            </a:r>
          </a:p>
          <a:p>
            <a:pPr lvl="1"/>
            <a:r>
              <a:rPr lang="en-US" sz="1700" b="1" dirty="0">
                <a:latin typeface="Times New Roman" panose="02020603050405020304" pitchFamily="18" charset="0"/>
                <a:cs typeface="Times New Roman" panose="02020603050405020304" pitchFamily="18" charset="0"/>
              </a:rPr>
              <a:t>Advanced Implementation</a:t>
            </a:r>
            <a:r>
              <a:rPr lang="en-US" sz="1700" dirty="0">
                <a:latin typeface="Times New Roman" panose="02020603050405020304" pitchFamily="18" charset="0"/>
                <a:cs typeface="Times New Roman" panose="02020603050405020304" pitchFamily="18" charset="0"/>
              </a:rPr>
              <a:t>: Functional Interfaces, Java Collection Framework(List,</a:t>
            </a:r>
          </a:p>
          <a:p>
            <a:pPr lvl="1"/>
            <a:r>
              <a:rPr lang="en-US" sz="1700" dirty="0">
                <a:latin typeface="Times New Roman" panose="02020603050405020304" pitchFamily="18" charset="0"/>
                <a:cs typeface="Times New Roman" panose="02020603050405020304" pitchFamily="18" charset="0"/>
              </a:rPr>
              <a:t> Map), Streams and Concurrency API, Multithreading, Recursion,</a:t>
            </a:r>
          </a:p>
          <a:p>
            <a:pPr lvl="1"/>
            <a:r>
              <a:rPr lang="en-US" sz="1700" b="1" dirty="0">
                <a:latin typeface="Times New Roman" panose="02020603050405020304" pitchFamily="18" charset="0"/>
                <a:cs typeface="Times New Roman" panose="02020603050405020304" pitchFamily="18" charset="0"/>
              </a:rPr>
              <a:t>API’s</a:t>
            </a:r>
            <a:r>
              <a:rPr lang="en-US" sz="1700" dirty="0">
                <a:latin typeface="Times New Roman" panose="02020603050405020304" pitchFamily="18" charset="0"/>
                <a:cs typeface="Times New Roman" panose="02020603050405020304" pitchFamily="18" charset="0"/>
              </a:rPr>
              <a:t>: Date and Time API,SMTP API for Email service and Twillio for OTP Service</a:t>
            </a:r>
          </a:p>
          <a:p>
            <a:pPr lvl="1"/>
            <a:r>
              <a:rPr lang="en-US" sz="1700" b="1" dirty="0">
                <a:latin typeface="Times New Roman" panose="02020603050405020304" pitchFamily="18" charset="0"/>
                <a:cs typeface="Times New Roman" panose="02020603050405020304" pitchFamily="18" charset="0"/>
              </a:rPr>
              <a:t>Libraries</a:t>
            </a:r>
            <a:r>
              <a:rPr lang="en-US" sz="1700" dirty="0">
                <a:latin typeface="Times New Roman" panose="02020603050405020304" pitchFamily="18" charset="0"/>
                <a:cs typeface="Times New Roman" panose="02020603050405020304" pitchFamily="18" charset="0"/>
              </a:rPr>
              <a:t>: Bcrypt password hashing library for encrypting passwords</a:t>
            </a:r>
          </a:p>
          <a:p>
            <a:pPr lvl="1"/>
            <a:r>
              <a:rPr lang="en-US" sz="1700" b="1" dirty="0">
                <a:latin typeface="Times New Roman" panose="02020603050405020304" pitchFamily="18" charset="0"/>
                <a:cs typeface="Times New Roman" panose="02020603050405020304" pitchFamily="18" charset="0"/>
              </a:rPr>
              <a:t>Architecture</a:t>
            </a:r>
            <a:r>
              <a:rPr lang="en-US" sz="1700" dirty="0">
                <a:latin typeface="Times New Roman" panose="02020603050405020304" pitchFamily="18" charset="0"/>
                <a:cs typeface="Times New Roman" panose="02020603050405020304" pitchFamily="18" charset="0"/>
              </a:rPr>
              <a:t>: Layered Application</a:t>
            </a:r>
          </a:p>
          <a:p>
            <a:pPr lvl="1"/>
            <a:r>
              <a:rPr lang="en-US" sz="1700" b="1" dirty="0">
                <a:latin typeface="Times New Roman" panose="02020603050405020304" pitchFamily="18" charset="0"/>
                <a:cs typeface="Times New Roman" panose="02020603050405020304" pitchFamily="18" charset="0"/>
              </a:rPr>
              <a:t>DataBase</a:t>
            </a:r>
            <a:r>
              <a:rPr lang="en-US" sz="1700" dirty="0">
                <a:latin typeface="Times New Roman" panose="02020603050405020304" pitchFamily="18" charset="0"/>
                <a:cs typeface="Times New Roman" panose="02020603050405020304" pitchFamily="18" charset="0"/>
              </a:rPr>
              <a:t>: RDBMS (MySQL) for storing user data in relationally associated schemas like users, transactions, beneficiaries Accounts and Credit Cards</a:t>
            </a:r>
          </a:p>
          <a:p>
            <a:pPr lvl="1"/>
            <a:endParaRPr lang="en-US" sz="17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833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2FEB6-A437-D00F-E532-A4FCDD089088}"/>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SafeBank</a:t>
            </a:r>
          </a:p>
        </p:txBody>
      </p:sp>
      <p:sp>
        <p:nvSpPr>
          <p:cNvPr id="3" name="Content Placeholder 2">
            <a:extLst>
              <a:ext uri="{FF2B5EF4-FFF2-40B4-BE49-F238E27FC236}">
                <a16:creationId xmlns:a16="http://schemas.microsoft.com/office/drawing/2014/main" id="{7F9BF09A-D2D0-883F-DE46-04D56FB4283D}"/>
              </a:ext>
            </a:extLst>
          </p:cNvPr>
          <p:cNvSpPr>
            <a:spLocks noGrp="1"/>
          </p:cNvSpPr>
          <p:nvPr>
            <p:ph idx="1"/>
          </p:nvPr>
        </p:nvSpPr>
        <p:spPr>
          <a:xfrm>
            <a:off x="4810259" y="649480"/>
            <a:ext cx="6555347" cy="5546047"/>
          </a:xfrm>
        </p:spPr>
        <p:txBody>
          <a:bodyPr anchor="ctr">
            <a:normAutofit/>
          </a:bodyPr>
          <a:lstStyle/>
          <a:p>
            <a:r>
              <a:rPr lang="en-US" sz="1400" b="1" dirty="0">
                <a:latin typeface="Times New Roman" panose="02020603050405020304" pitchFamily="18" charset="0"/>
                <a:cs typeface="Times New Roman" panose="02020603050405020304" pitchFamily="18" charset="0"/>
              </a:rPr>
              <a:t>Technical Challenges:</a:t>
            </a:r>
          </a:p>
          <a:p>
            <a:pPr lvl="1"/>
            <a:r>
              <a:rPr lang="en-US" sz="1400" dirty="0">
                <a:latin typeface="Times New Roman" panose="02020603050405020304" pitchFamily="18" charset="0"/>
                <a:cs typeface="Times New Roman" panose="02020603050405020304" pitchFamily="18" charset="0"/>
              </a:rPr>
              <a:t>Database design was the most challenging task as schemas and their respective associations</a:t>
            </a:r>
          </a:p>
          <a:p>
            <a:pPr marL="457200" lvl="1" indent="0">
              <a:buNone/>
            </a:pPr>
            <a:r>
              <a:rPr lang="en-US" sz="1400" dirty="0">
                <a:latin typeface="Times New Roman" panose="02020603050405020304" pitchFamily="18" charset="0"/>
                <a:cs typeface="Times New Roman" panose="02020603050405020304" pitchFamily="18" charset="0"/>
              </a:rPr>
              <a:t>	decide the complexity of the applications</a:t>
            </a:r>
          </a:p>
          <a:p>
            <a:pPr lvl="1"/>
            <a:r>
              <a:rPr lang="en-US" sz="1400" dirty="0">
                <a:latin typeface="Times New Roman" panose="02020603050405020304" pitchFamily="18" charset="0"/>
                <a:cs typeface="Times New Roman" panose="02020603050405020304" pitchFamily="18" charset="0"/>
              </a:rPr>
              <a:t>In order to ensure the smooth workflow of the application, multiple database queries based on multiple database columns and constraints were designed which were challenging as it involved complex queries</a:t>
            </a:r>
          </a:p>
          <a:p>
            <a:pPr lvl="1"/>
            <a:r>
              <a:rPr lang="en-US" sz="1400" dirty="0">
                <a:latin typeface="Times New Roman" panose="02020603050405020304" pitchFamily="18" charset="0"/>
                <a:cs typeface="Times New Roman" panose="02020603050405020304" pitchFamily="18" charset="0"/>
              </a:rPr>
              <a:t>Designing the layered application architecture considering best practices as per the industry standards were challenging in initial stage. However, that went very smooth for the rest of the application development</a:t>
            </a:r>
          </a:p>
          <a:p>
            <a:pPr lvl="1"/>
            <a:r>
              <a:rPr lang="en-US" sz="1400" dirty="0">
                <a:latin typeface="Times New Roman" panose="02020603050405020304" pitchFamily="18" charset="0"/>
                <a:cs typeface="Times New Roman" panose="02020603050405020304" pitchFamily="18" charset="0"/>
              </a:rPr>
              <a:t>Using classes, interfaces and their respective methods of the java collection framework reduced lot of complexities. But we had to refer to the documentation of JavaDoc to make it simpler</a:t>
            </a:r>
          </a:p>
          <a:p>
            <a:pPr lvl="1"/>
            <a:r>
              <a:rPr lang="en-US" sz="1400" dirty="0">
                <a:latin typeface="Times New Roman" panose="02020603050405020304" pitchFamily="18" charset="0"/>
                <a:cs typeface="Times New Roman" panose="02020603050405020304" pitchFamily="18" charset="0"/>
              </a:rPr>
              <a:t>Initially implemented thread safe classes for every transaction(includes deposits, payments, transfers to self and beneficiaries and credit card bill payments)However, it was challenging to update UI changes synchronously on a separate thread as JavaFx allows only 1 thread for updating UI changes</a:t>
            </a:r>
          </a:p>
          <a:p>
            <a:pPr lvl="1"/>
            <a:r>
              <a:rPr lang="en-US" sz="1400" dirty="0">
                <a:latin typeface="Times New Roman" panose="02020603050405020304" pitchFamily="18" charset="0"/>
                <a:cs typeface="Times New Roman" panose="02020603050405020304" pitchFamily="18" charset="0"/>
              </a:rPr>
              <a:t>Later came up  with the better solution and implemented Java.util.concurrency API </a:t>
            </a:r>
          </a:p>
          <a:p>
            <a:pPr lvl="1"/>
            <a:r>
              <a:rPr lang="en-US" sz="1400" dirty="0">
                <a:latin typeface="Times New Roman" panose="02020603050405020304" pitchFamily="18" charset="0"/>
                <a:cs typeface="Times New Roman" panose="02020603050405020304" pitchFamily="18" charset="0"/>
              </a:rPr>
              <a:t>Setup cron job for updating repayment status of credit card transactions with respect to the due date. This was very much challenging to schedule a run for every sec</a:t>
            </a:r>
          </a:p>
        </p:txBody>
      </p:sp>
    </p:spTree>
    <p:extLst>
      <p:ext uri="{BB962C8B-B14F-4D97-AF65-F5344CB8AC3E}">
        <p14:creationId xmlns:p14="http://schemas.microsoft.com/office/powerpoint/2010/main" val="2621557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2FEB6-A437-D00F-E532-A4FCDD089088}"/>
              </a:ext>
            </a:extLst>
          </p:cNvPr>
          <p:cNvSpPr>
            <a:spLocks noGrp="1"/>
          </p:cNvSpPr>
          <p:nvPr>
            <p:ph type="title"/>
          </p:nvPr>
        </p:nvSpPr>
        <p:spPr>
          <a:xfrm>
            <a:off x="6513788" y="365125"/>
            <a:ext cx="4840010" cy="1807305"/>
          </a:xfrm>
        </p:spPr>
        <p:txBody>
          <a:bodyPr>
            <a:normAutofit/>
          </a:bodyPr>
          <a:lstStyle/>
          <a:p>
            <a:r>
              <a:rPr lang="en-US"/>
              <a:t>SafeBank</a:t>
            </a:r>
          </a:p>
        </p:txBody>
      </p:sp>
      <p:pic>
        <p:nvPicPr>
          <p:cNvPr id="20" name="Picture 4" descr="Light bulb on yellow background with sketched light beams and cord">
            <a:extLst>
              <a:ext uri="{FF2B5EF4-FFF2-40B4-BE49-F238E27FC236}">
                <a16:creationId xmlns:a16="http://schemas.microsoft.com/office/drawing/2014/main" id="{C70D9F50-7A60-7078-9765-20EB00766E16}"/>
              </a:ext>
            </a:extLst>
          </p:cNvPr>
          <p:cNvPicPr>
            <a:picLocks noChangeAspect="1"/>
          </p:cNvPicPr>
          <p:nvPr/>
        </p:nvPicPr>
        <p:blipFill rotWithShape="1">
          <a:blip r:embed="rId2"/>
          <a:srcRect l="45000" r="149"/>
          <a:stretch/>
        </p:blipFill>
        <p:spPr>
          <a:xfrm>
            <a:off x="21" y="10"/>
            <a:ext cx="4840010"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7F9BF09A-D2D0-883F-DE46-04D56FB4283D}"/>
              </a:ext>
            </a:extLst>
          </p:cNvPr>
          <p:cNvSpPr>
            <a:spLocks noGrp="1"/>
          </p:cNvSpPr>
          <p:nvPr>
            <p:ph idx="1"/>
          </p:nvPr>
        </p:nvSpPr>
        <p:spPr>
          <a:xfrm>
            <a:off x="5034013" y="1915427"/>
            <a:ext cx="6920564" cy="4215866"/>
          </a:xfrm>
        </p:spPr>
        <p:txBody>
          <a:bodyPr>
            <a:normAutofit/>
          </a:bodyPr>
          <a:lstStyle/>
          <a:p>
            <a:r>
              <a:rPr lang="en-US" sz="1300" b="1" dirty="0">
                <a:latin typeface="Times New Roman" panose="02020603050405020304" pitchFamily="18" charset="0"/>
                <a:cs typeface="Times New Roman" panose="02020603050405020304" pitchFamily="18" charset="0"/>
              </a:rPr>
              <a:t>Design and Implementations:</a:t>
            </a:r>
          </a:p>
          <a:p>
            <a:r>
              <a:rPr lang="en-US" sz="1300" dirty="0">
                <a:latin typeface="Times New Roman" panose="02020603050405020304" pitchFamily="18" charset="0"/>
                <a:cs typeface="Times New Roman" panose="02020603050405020304" pitchFamily="18" charset="0"/>
              </a:rPr>
              <a:t> For UI , we have written multiple JavaFx files and conditional rendering of layouts</a:t>
            </a:r>
          </a:p>
          <a:p>
            <a:r>
              <a:rPr lang="en-US" sz="1300" dirty="0">
                <a:latin typeface="Times New Roman" panose="02020603050405020304" pitchFamily="18" charset="0"/>
                <a:cs typeface="Times New Roman" panose="02020603050405020304" pitchFamily="18" charset="0"/>
              </a:rPr>
              <a:t>We maintained a continuous and streamline progress through out the application development phase through github</a:t>
            </a:r>
          </a:p>
          <a:p>
            <a:r>
              <a:rPr lang="en-US" sz="1300" dirty="0">
                <a:latin typeface="Times New Roman" panose="02020603050405020304" pitchFamily="18" charset="0"/>
                <a:cs typeface="Times New Roman" panose="02020603050405020304" pitchFamily="18" charset="0"/>
              </a:rPr>
              <a:t>Implemented functional interface(Anonymous method) for all transactions which is very optimal approach as it does not generate separate .class file and improves code execution time</a:t>
            </a:r>
          </a:p>
          <a:p>
            <a:r>
              <a:rPr lang="en-US" sz="1300" dirty="0">
                <a:latin typeface="Times New Roman" panose="02020603050405020304" pitchFamily="18" charset="0"/>
                <a:cs typeface="Times New Roman" panose="02020603050405020304" pitchFamily="18" charset="0"/>
              </a:rPr>
              <a:t>Used components from JavaFx libraries to systematically organize box model layout design</a:t>
            </a:r>
          </a:p>
          <a:p>
            <a:r>
              <a:rPr lang="en-US" sz="1300" dirty="0">
                <a:latin typeface="Times New Roman" panose="02020603050405020304" pitchFamily="18" charset="0"/>
                <a:cs typeface="Times New Roman" panose="02020603050405020304" pitchFamily="18" charset="0"/>
              </a:rPr>
              <a:t>Designed associations and mappings in database schemas involving lot of constraints to ensure high security</a:t>
            </a:r>
          </a:p>
          <a:p>
            <a:r>
              <a:rPr lang="en-US" sz="1300" dirty="0">
                <a:latin typeface="Times New Roman" panose="02020603050405020304" pitchFamily="18" charset="0"/>
                <a:cs typeface="Times New Roman" panose="02020603050405020304" pitchFamily="18" charset="0"/>
              </a:rPr>
              <a:t>Enabled Two-Factor authentication by sending an OTP to the registered email and verifying with it before proceeding further</a:t>
            </a:r>
          </a:p>
          <a:p>
            <a:r>
              <a:rPr lang="en-US" sz="1300" dirty="0">
                <a:latin typeface="Times New Roman" panose="02020603050405020304" pitchFamily="18" charset="0"/>
                <a:cs typeface="Times New Roman" panose="02020603050405020304" pitchFamily="18" charset="0"/>
              </a:rPr>
              <a:t>Implemented polling functionality to continuously update the cached state in the application</a:t>
            </a:r>
          </a:p>
          <a:p>
            <a:pPr marL="0" indent="0">
              <a:buNone/>
            </a:pPr>
            <a:endParaRPr lang="en-US" sz="1300" dirty="0">
              <a:latin typeface="Times New Roman" panose="02020603050405020304" pitchFamily="18" charset="0"/>
              <a:cs typeface="Times New Roman" panose="02020603050405020304" pitchFamily="18" charset="0"/>
            </a:endParaRPr>
          </a:p>
          <a:p>
            <a:endParaRPr lang="en-US" sz="1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3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2FEB6-A437-D00F-E532-A4FCDD08908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SafeBank</a:t>
            </a:r>
          </a:p>
        </p:txBody>
      </p:sp>
      <p:sp>
        <p:nvSpPr>
          <p:cNvPr id="3" name="Content Placeholder 2">
            <a:extLst>
              <a:ext uri="{FF2B5EF4-FFF2-40B4-BE49-F238E27FC236}">
                <a16:creationId xmlns:a16="http://schemas.microsoft.com/office/drawing/2014/main" id="{7F9BF09A-D2D0-883F-DE46-04D56FB4283D}"/>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b="1" kern="1200">
                <a:solidFill>
                  <a:schemeClr val="tx1"/>
                </a:solidFill>
                <a:latin typeface="+mn-lt"/>
                <a:ea typeface="+mn-ea"/>
                <a:cs typeface="+mn-cs"/>
              </a:rPr>
              <a:t>ER-Diagram</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table">
            <a:extLst>
              <a:ext uri="{FF2B5EF4-FFF2-40B4-BE49-F238E27FC236}">
                <a16:creationId xmlns:a16="http://schemas.microsoft.com/office/drawing/2014/main" id="{81982EE4-963D-650C-9781-1FC59D942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674893"/>
            <a:ext cx="7214616" cy="5480781"/>
          </a:xfrm>
          <a:prstGeom prst="rect">
            <a:avLst/>
          </a:prstGeom>
        </p:spPr>
      </p:pic>
    </p:spTree>
    <p:extLst>
      <p:ext uri="{BB962C8B-B14F-4D97-AF65-F5344CB8AC3E}">
        <p14:creationId xmlns:p14="http://schemas.microsoft.com/office/powerpoint/2010/main" val="283144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F2FEB6-A437-D00F-E532-A4FCDD089088}"/>
              </a:ext>
            </a:extLst>
          </p:cNvPr>
          <p:cNvSpPr>
            <a:spLocks noGrp="1"/>
          </p:cNvSpPr>
          <p:nvPr>
            <p:ph type="title"/>
          </p:nvPr>
        </p:nvSpPr>
        <p:spPr>
          <a:xfrm>
            <a:off x="838200" y="609600"/>
            <a:ext cx="3739341" cy="1330839"/>
          </a:xfrm>
        </p:spPr>
        <p:txBody>
          <a:bodyPr>
            <a:normAutofit/>
          </a:bodyPr>
          <a:lstStyle/>
          <a:p>
            <a:r>
              <a:rPr lang="en-US"/>
              <a:t>SafeBank</a:t>
            </a:r>
          </a:p>
        </p:txBody>
      </p:sp>
      <p:sp>
        <p:nvSpPr>
          <p:cNvPr id="3" name="Content Placeholder 2">
            <a:extLst>
              <a:ext uri="{FF2B5EF4-FFF2-40B4-BE49-F238E27FC236}">
                <a16:creationId xmlns:a16="http://schemas.microsoft.com/office/drawing/2014/main" id="{7F9BF09A-D2D0-883F-DE46-04D56FB4283D}"/>
              </a:ext>
            </a:extLst>
          </p:cNvPr>
          <p:cNvSpPr>
            <a:spLocks noGrp="1"/>
          </p:cNvSpPr>
          <p:nvPr>
            <p:ph idx="1"/>
          </p:nvPr>
        </p:nvSpPr>
        <p:spPr>
          <a:xfrm>
            <a:off x="862366" y="2194102"/>
            <a:ext cx="3427001" cy="3908586"/>
          </a:xfrm>
        </p:spPr>
        <p:txBody>
          <a:bodyPr>
            <a:normAutofit/>
          </a:bodyPr>
          <a:lstStyle/>
          <a:p>
            <a:r>
              <a:rPr lang="en-US" sz="2000" b="1">
                <a:latin typeface="Times New Roman" panose="02020603050405020304" pitchFamily="18" charset="0"/>
                <a:cs typeface="Times New Roman" panose="02020603050405020304" pitchFamily="18" charset="0"/>
              </a:rPr>
              <a:t>UML Class Diagram FLow:</a:t>
            </a:r>
          </a:p>
          <a:p>
            <a:pPr marL="0" indent="0">
              <a:buNone/>
            </a:pPr>
            <a:r>
              <a:rPr lang="en-US" sz="2000" b="1">
                <a:latin typeface="Times New Roman" panose="02020603050405020304" pitchFamily="18" charset="0"/>
                <a:cs typeface="Times New Roman" panose="02020603050405020304" pitchFamily="18" charset="0"/>
              </a:rPr>
              <a:t> </a:t>
            </a:r>
          </a:p>
        </p:txBody>
      </p:sp>
      <p:pic>
        <p:nvPicPr>
          <p:cNvPr id="7" name="Picture 6" descr="Diagram, schematic&#10;&#10;Description automatically generated">
            <a:extLst>
              <a:ext uri="{FF2B5EF4-FFF2-40B4-BE49-F238E27FC236}">
                <a16:creationId xmlns:a16="http://schemas.microsoft.com/office/drawing/2014/main" id="{A49FC87C-64C2-7659-96DB-A024212ACAFE}"/>
              </a:ext>
            </a:extLst>
          </p:cNvPr>
          <p:cNvPicPr>
            <a:picLocks noChangeAspect="1"/>
          </p:cNvPicPr>
          <p:nvPr/>
        </p:nvPicPr>
        <p:blipFill>
          <a:blip r:embed="rId2"/>
          <a:stretch>
            <a:fillRect/>
          </a:stretch>
        </p:blipFill>
        <p:spPr>
          <a:xfrm>
            <a:off x="5445457" y="1548165"/>
            <a:ext cx="6155141" cy="3785410"/>
          </a:xfrm>
          <a:prstGeom prst="rect">
            <a:avLst/>
          </a:prstGeom>
        </p:spPr>
      </p:pic>
    </p:spTree>
    <p:extLst>
      <p:ext uri="{BB962C8B-B14F-4D97-AF65-F5344CB8AC3E}">
        <p14:creationId xmlns:p14="http://schemas.microsoft.com/office/powerpoint/2010/main" val="1268896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2FEB6-A437-D00F-E532-A4FCDD08908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SafeBank</a:t>
            </a:r>
          </a:p>
        </p:txBody>
      </p:sp>
      <p:sp>
        <p:nvSpPr>
          <p:cNvPr id="3" name="Content Placeholder 2">
            <a:extLst>
              <a:ext uri="{FF2B5EF4-FFF2-40B4-BE49-F238E27FC236}">
                <a16:creationId xmlns:a16="http://schemas.microsoft.com/office/drawing/2014/main" id="{7F9BF09A-D2D0-883F-DE46-04D56FB4283D}"/>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000" kern="1200" dirty="0">
                <a:solidFill>
                  <a:schemeClr val="tx1"/>
                </a:solidFill>
                <a:latin typeface="+mn-lt"/>
                <a:ea typeface="+mn-ea"/>
                <a:cs typeface="+mn-cs"/>
              </a:rPr>
              <a:t>2 .Payment </a:t>
            </a:r>
            <a:r>
              <a:rPr lang="en-US" sz="2000" kern="1200" dirty="0" err="1">
                <a:solidFill>
                  <a:schemeClr val="tx1"/>
                </a:solidFill>
                <a:latin typeface="+mn-lt"/>
                <a:ea typeface="+mn-ea"/>
                <a:cs typeface="+mn-cs"/>
              </a:rPr>
              <a:t>SceneControllers</a:t>
            </a:r>
            <a:r>
              <a:rPr lang="en-US" sz="2000" kern="1200" dirty="0">
                <a:solidFill>
                  <a:schemeClr val="tx1"/>
                </a:solidFill>
                <a:latin typeface="+mn-lt"/>
                <a:ea typeface="+mn-ea"/>
                <a:cs typeface="+mn-cs"/>
              </a:rPr>
              <a:t>(</a:t>
            </a:r>
            <a:r>
              <a:rPr lang="en-US" sz="2000" kern="1200" dirty="0" err="1">
                <a:solidFill>
                  <a:schemeClr val="tx1"/>
                </a:solidFill>
                <a:latin typeface="+mn-lt"/>
                <a:ea typeface="+mn-ea"/>
                <a:cs typeface="+mn-cs"/>
              </a:rPr>
              <a:t>CCbillPayments</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PayBySavingAnchorPane</a:t>
            </a:r>
            <a:r>
              <a:rPr lang="en-US" sz="2000" kern="1200" dirty="0">
                <a:solidFill>
                  <a:schemeClr val="tx1"/>
                </a:solidFill>
                <a:latin typeface="+mn-lt"/>
                <a:ea typeface="+mn-ea"/>
                <a:cs typeface="+mn-cs"/>
              </a:rPr>
              <a:t>, </a:t>
            </a:r>
            <a:r>
              <a:rPr lang="en-US" sz="2000" kern="1200" dirty="0" err="1">
                <a:solidFill>
                  <a:schemeClr val="tx1"/>
                </a:solidFill>
                <a:latin typeface="+mn-lt"/>
                <a:ea typeface="+mn-ea"/>
                <a:cs typeface="+mn-cs"/>
              </a:rPr>
              <a:t>PayByCredit</a:t>
            </a:r>
            <a:r>
              <a:rPr lang="en-US" sz="2000" kern="1200" dirty="0">
                <a:solidFill>
                  <a:schemeClr val="tx1"/>
                </a:solidFill>
                <a:latin typeface="+mn-lt"/>
                <a:ea typeface="+mn-ea"/>
                <a:cs typeface="+mn-cs"/>
              </a:rPr>
              <a:t> Anchor pane)  </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B5E9534-84C8-B99D-B2D3-4989CF9163D4}"/>
              </a:ext>
            </a:extLst>
          </p:cNvPr>
          <p:cNvPicPr>
            <a:picLocks noChangeAspect="1"/>
          </p:cNvPicPr>
          <p:nvPr/>
        </p:nvPicPr>
        <p:blipFill>
          <a:blip r:embed="rId2"/>
          <a:stretch>
            <a:fillRect/>
          </a:stretch>
        </p:blipFill>
        <p:spPr>
          <a:xfrm>
            <a:off x="5107963" y="640080"/>
            <a:ext cx="6307282" cy="5550408"/>
          </a:xfrm>
          <a:prstGeom prst="rect">
            <a:avLst/>
          </a:prstGeom>
        </p:spPr>
      </p:pic>
    </p:spTree>
    <p:extLst>
      <p:ext uri="{BB962C8B-B14F-4D97-AF65-F5344CB8AC3E}">
        <p14:creationId xmlns:p14="http://schemas.microsoft.com/office/powerpoint/2010/main" val="1176495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TotalTime>
  <Words>1858</Words>
  <Application>Microsoft Office PowerPoint</Application>
  <PresentationFormat>Widescreen</PresentationFormat>
  <Paragraphs>157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SafeBank</vt:lpstr>
      <vt:lpstr>SafeBank</vt:lpstr>
      <vt:lpstr>SafeBank</vt:lpstr>
      <vt:lpstr>SafeBank</vt:lpstr>
      <vt:lpstr>SafeBank</vt:lpstr>
      <vt:lpstr>SafeBank</vt:lpstr>
      <vt:lpstr>SafeBank</vt:lpstr>
      <vt:lpstr>SafeBank</vt:lpstr>
      <vt:lpstr>SafeBank</vt:lpstr>
      <vt:lpstr>SafeBank</vt:lpstr>
      <vt:lpstr>SafeBank</vt:lpstr>
      <vt:lpstr>SafeBank</vt:lpstr>
      <vt:lpstr>SafeBank</vt:lpstr>
      <vt:lpstr>SafeBank</vt:lpstr>
      <vt:lpstr>SafeBank</vt:lpstr>
      <vt:lpstr>SafeBank</vt:lpstr>
      <vt:lpstr>SafeBank</vt:lpstr>
      <vt:lpstr>SafeBank</vt:lpstr>
      <vt:lpstr>SafeBank</vt:lpstr>
      <vt:lpstr>SafeBank</vt:lpstr>
      <vt:lpstr>SafeBank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SafeBank</dc:title>
  <dc:creator>Rajesh Kaireddy</dc:creator>
  <cp:lastModifiedBy>Rajesh Kaireddy</cp:lastModifiedBy>
  <cp:revision>1</cp:revision>
  <dcterms:created xsi:type="dcterms:W3CDTF">2023-04-19T15:33:28Z</dcterms:created>
  <dcterms:modified xsi:type="dcterms:W3CDTF">2023-04-20T02:27:43Z</dcterms:modified>
</cp:coreProperties>
</file>