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57372-A5C4-4302-9C21-B12BDE90E1BB}" v="625" dt="2022-12-12T21:55:27.770"/>
    <p1510:client id="{52D2512A-E5BE-A422-CE78-6FBA8A6631EA}" v="218" dt="2022-12-13T15:09:38.898"/>
    <p1510:client id="{A099F449-DB03-C5D4-05E7-3067DEF85E53}" v="99" dt="2022-12-12T23:28:22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6EE123-CAA7-4714-A9BC-81B0BF7462F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2C0FEA1-571A-4156-BE04-2708D8B0AB00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Code is pushed onto Github repo</a:t>
          </a:r>
          <a:endParaRPr lang="en-US" dirty="0"/>
        </a:p>
      </dgm:t>
    </dgm:pt>
    <dgm:pt modelId="{F621ECA3-43A1-43AD-AD6A-7CE4D6DE5990}" type="parTrans" cxnId="{3D399506-0CBE-44C4-9293-07A86A6031F3}">
      <dgm:prSet/>
      <dgm:spPr/>
    </dgm:pt>
    <dgm:pt modelId="{56EBE5B7-0B91-4FB9-BE63-A62D36B163AB}" type="sibTrans" cxnId="{3D399506-0CBE-44C4-9293-07A86A6031F3}">
      <dgm:prSet/>
      <dgm:spPr/>
    </dgm:pt>
    <dgm:pt modelId="{91C8CC20-4F92-49F7-BB28-8F56C73E2105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Build gets triggered on AWS Code build</a:t>
          </a:r>
        </a:p>
      </dgm:t>
    </dgm:pt>
    <dgm:pt modelId="{AB6E0697-5647-442A-9261-547C0D10410A}" type="parTrans" cxnId="{D843C72E-2670-4F46-AB16-380F9E1F2EC9}">
      <dgm:prSet/>
      <dgm:spPr/>
    </dgm:pt>
    <dgm:pt modelId="{9E797D41-9207-49D9-B04E-BF220ADC3802}" type="sibTrans" cxnId="{D843C72E-2670-4F46-AB16-380F9E1F2EC9}">
      <dgm:prSet/>
      <dgm:spPr/>
    </dgm:pt>
    <dgm:pt modelId="{F62E825E-9919-4284-A522-2FCA54AB52BE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A prod image of </a:t>
          </a:r>
          <a:r>
            <a:rPr lang="en-US" dirty="0" err="1">
              <a:latin typeface="Calibri Light" panose="020F0302020204030204"/>
            </a:rPr>
            <a:t>fe</a:t>
          </a:r>
          <a:r>
            <a:rPr lang="en-US" dirty="0">
              <a:latin typeface="Calibri Light" panose="020F0302020204030204"/>
            </a:rPr>
            <a:t> and be services gets created on AWS ECR</a:t>
          </a:r>
        </a:p>
      </dgm:t>
    </dgm:pt>
    <dgm:pt modelId="{9A4D49BB-4081-43B0-9DA1-C76B927C3561}" type="parTrans" cxnId="{AE4F63F5-3CC0-4A1A-A221-A9093DC2EB2D}">
      <dgm:prSet/>
      <dgm:spPr/>
    </dgm:pt>
    <dgm:pt modelId="{E03F0302-87BA-44ED-A2B3-018937B95451}" type="sibTrans" cxnId="{AE4F63F5-3CC0-4A1A-A221-A9093DC2EB2D}">
      <dgm:prSet/>
      <dgm:spPr/>
    </dgm:pt>
    <dgm:pt modelId="{A5462E6C-DCEF-454D-B14D-7377EF68439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 Containers associated with the Task Definitions for </a:t>
          </a:r>
          <a:r>
            <a:rPr lang="en-US" dirty="0" err="1">
              <a:latin typeface="Calibri Light" panose="020F0302020204030204"/>
            </a:rPr>
            <a:t>fe</a:t>
          </a:r>
          <a:r>
            <a:rPr lang="en-US" dirty="0">
              <a:latin typeface="Calibri Light" panose="020F0302020204030204"/>
            </a:rPr>
            <a:t> and be are instantiated</a:t>
          </a:r>
        </a:p>
      </dgm:t>
    </dgm:pt>
    <dgm:pt modelId="{2D2305B0-0E56-4F0C-94B1-35815B77BC46}" type="parTrans" cxnId="{F98FF65D-F926-47AF-B5AE-F125F9E96E1E}">
      <dgm:prSet/>
      <dgm:spPr/>
    </dgm:pt>
    <dgm:pt modelId="{CC86F000-0751-4BF6-85F1-A2575C73F540}" type="sibTrans" cxnId="{F98FF65D-F926-47AF-B5AE-F125F9E96E1E}">
      <dgm:prSet/>
      <dgm:spPr/>
    </dgm:pt>
    <dgm:pt modelId="{058DFF9A-EA58-4462-856F-85B9C6FC1686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 Services run the tasks within the EC2 instances launched by the ECS cluster</a:t>
          </a:r>
        </a:p>
      </dgm:t>
    </dgm:pt>
    <dgm:pt modelId="{574B7053-A03F-4486-9EBD-DFC2FA714FF2}" type="parTrans" cxnId="{2642148C-29EC-494E-BC73-68E1E8352EBD}">
      <dgm:prSet/>
      <dgm:spPr/>
    </dgm:pt>
    <dgm:pt modelId="{23737E8F-BA52-4A1C-B972-92412DEF9CE2}" type="sibTrans" cxnId="{2642148C-29EC-494E-BC73-68E1E8352EBD}">
      <dgm:prSet/>
      <dgm:spPr/>
    </dgm:pt>
    <dgm:pt modelId="{84152268-2FA4-4A08-8E9B-A94A8290E023}" type="pres">
      <dgm:prSet presAssocID="{676EE123-CAA7-4714-A9BC-81B0BF7462F3}" presName="root" presStyleCnt="0">
        <dgm:presLayoutVars>
          <dgm:dir/>
          <dgm:resizeHandles val="exact"/>
        </dgm:presLayoutVars>
      </dgm:prSet>
      <dgm:spPr/>
    </dgm:pt>
    <dgm:pt modelId="{F2DE6DE0-544F-4B18-B403-CC9DECCC29AC}" type="pres">
      <dgm:prSet presAssocID="{92C0FEA1-571A-4156-BE04-2708D8B0AB00}" presName="compNode" presStyleCnt="0"/>
      <dgm:spPr/>
    </dgm:pt>
    <dgm:pt modelId="{F3FDB99F-AADA-4F53-BE4A-AC89C9664853}" type="pres">
      <dgm:prSet presAssocID="{92C0FEA1-571A-4156-BE04-2708D8B0AB00}" presName="bgRect" presStyleLbl="bgShp" presStyleIdx="0" presStyleCnt="5"/>
      <dgm:spPr/>
    </dgm:pt>
    <dgm:pt modelId="{DB175674-EF1B-402B-B827-FB741550151E}" type="pres">
      <dgm:prSet presAssocID="{92C0FEA1-571A-4156-BE04-2708D8B0AB00}" presName="iconRect" presStyleLbl="node1" presStyleIdx="0" presStyleCnt="5"/>
      <dgm:spPr/>
    </dgm:pt>
    <dgm:pt modelId="{CBA7985D-C90C-4EDF-8437-141C4074622D}" type="pres">
      <dgm:prSet presAssocID="{92C0FEA1-571A-4156-BE04-2708D8B0AB00}" presName="spaceRect" presStyleCnt="0"/>
      <dgm:spPr/>
    </dgm:pt>
    <dgm:pt modelId="{83C9593A-0217-4B23-B6D6-2CBD1CB1C85E}" type="pres">
      <dgm:prSet presAssocID="{92C0FEA1-571A-4156-BE04-2708D8B0AB00}" presName="parTx" presStyleLbl="revTx" presStyleIdx="0" presStyleCnt="5">
        <dgm:presLayoutVars>
          <dgm:chMax val="0"/>
          <dgm:chPref val="0"/>
        </dgm:presLayoutVars>
      </dgm:prSet>
      <dgm:spPr/>
    </dgm:pt>
    <dgm:pt modelId="{87C6D833-AB26-4622-B75A-EF83307FBD21}" type="pres">
      <dgm:prSet presAssocID="{56EBE5B7-0B91-4FB9-BE63-A62D36B163AB}" presName="sibTrans" presStyleCnt="0"/>
      <dgm:spPr/>
    </dgm:pt>
    <dgm:pt modelId="{2A0329DF-2DA4-455B-AB0B-2D804F12C8D7}" type="pres">
      <dgm:prSet presAssocID="{91C8CC20-4F92-49F7-BB28-8F56C73E2105}" presName="compNode" presStyleCnt="0"/>
      <dgm:spPr/>
    </dgm:pt>
    <dgm:pt modelId="{5A0AEB37-73D8-4B13-9B80-371308A12081}" type="pres">
      <dgm:prSet presAssocID="{91C8CC20-4F92-49F7-BB28-8F56C73E2105}" presName="bgRect" presStyleLbl="bgShp" presStyleIdx="1" presStyleCnt="5"/>
      <dgm:spPr/>
    </dgm:pt>
    <dgm:pt modelId="{356B8196-4360-41FB-B924-60FD381A1A2C}" type="pres">
      <dgm:prSet presAssocID="{91C8CC20-4F92-49F7-BB28-8F56C73E2105}" presName="iconRect" presStyleLbl="node1" presStyleIdx="1" presStyleCnt="5"/>
      <dgm:spPr/>
    </dgm:pt>
    <dgm:pt modelId="{423FF9BD-6ACA-49F9-B7CD-7D471CD13AD6}" type="pres">
      <dgm:prSet presAssocID="{91C8CC20-4F92-49F7-BB28-8F56C73E2105}" presName="spaceRect" presStyleCnt="0"/>
      <dgm:spPr/>
    </dgm:pt>
    <dgm:pt modelId="{7453C7E2-5F02-47DD-8765-1A5B2CB325AD}" type="pres">
      <dgm:prSet presAssocID="{91C8CC20-4F92-49F7-BB28-8F56C73E2105}" presName="parTx" presStyleLbl="revTx" presStyleIdx="1" presStyleCnt="5">
        <dgm:presLayoutVars>
          <dgm:chMax val="0"/>
          <dgm:chPref val="0"/>
        </dgm:presLayoutVars>
      </dgm:prSet>
      <dgm:spPr/>
    </dgm:pt>
    <dgm:pt modelId="{9307A3A7-4722-44B4-9825-182C24CC2C6D}" type="pres">
      <dgm:prSet presAssocID="{9E797D41-9207-49D9-B04E-BF220ADC3802}" presName="sibTrans" presStyleCnt="0"/>
      <dgm:spPr/>
    </dgm:pt>
    <dgm:pt modelId="{DFA11F8D-6663-4B7F-AA73-2858A2B213DE}" type="pres">
      <dgm:prSet presAssocID="{F62E825E-9919-4284-A522-2FCA54AB52BE}" presName="compNode" presStyleCnt="0"/>
      <dgm:spPr/>
    </dgm:pt>
    <dgm:pt modelId="{C5F06E37-D9C9-4C02-8D2E-79CD23553DC9}" type="pres">
      <dgm:prSet presAssocID="{F62E825E-9919-4284-A522-2FCA54AB52BE}" presName="bgRect" presStyleLbl="bgShp" presStyleIdx="2" presStyleCnt="5"/>
      <dgm:spPr/>
    </dgm:pt>
    <dgm:pt modelId="{29F3E528-283C-426B-9915-2780A554C885}" type="pres">
      <dgm:prSet presAssocID="{F62E825E-9919-4284-A522-2FCA54AB52BE}" presName="iconRect" presStyleLbl="node1" presStyleIdx="2" presStyleCnt="5"/>
      <dgm:spPr/>
    </dgm:pt>
    <dgm:pt modelId="{F167210D-17B2-4478-8A42-B4FD58F921FB}" type="pres">
      <dgm:prSet presAssocID="{F62E825E-9919-4284-A522-2FCA54AB52BE}" presName="spaceRect" presStyleCnt="0"/>
      <dgm:spPr/>
    </dgm:pt>
    <dgm:pt modelId="{DC7259BF-3C48-4D30-A40F-7D65E530ADFC}" type="pres">
      <dgm:prSet presAssocID="{F62E825E-9919-4284-A522-2FCA54AB52BE}" presName="parTx" presStyleLbl="revTx" presStyleIdx="2" presStyleCnt="5">
        <dgm:presLayoutVars>
          <dgm:chMax val="0"/>
          <dgm:chPref val="0"/>
        </dgm:presLayoutVars>
      </dgm:prSet>
      <dgm:spPr/>
    </dgm:pt>
    <dgm:pt modelId="{79AFD72A-3DA3-4482-A4C7-05FE234602EF}" type="pres">
      <dgm:prSet presAssocID="{E03F0302-87BA-44ED-A2B3-018937B95451}" presName="sibTrans" presStyleCnt="0"/>
      <dgm:spPr/>
    </dgm:pt>
    <dgm:pt modelId="{73A318C9-FFFE-47B0-B4D3-9DA8C28D0EF7}" type="pres">
      <dgm:prSet presAssocID="{A5462E6C-DCEF-454D-B14D-7377EF684399}" presName="compNode" presStyleCnt="0"/>
      <dgm:spPr/>
    </dgm:pt>
    <dgm:pt modelId="{82C8FCAF-12AE-4639-91A7-730A46557ACD}" type="pres">
      <dgm:prSet presAssocID="{A5462E6C-DCEF-454D-B14D-7377EF684399}" presName="bgRect" presStyleLbl="bgShp" presStyleIdx="3" presStyleCnt="5"/>
      <dgm:spPr/>
    </dgm:pt>
    <dgm:pt modelId="{796A15A1-4035-4349-AF02-E3EF16E1F9B7}" type="pres">
      <dgm:prSet presAssocID="{A5462E6C-DCEF-454D-B14D-7377EF684399}" presName="iconRect" presStyleLbl="node1" presStyleIdx="3" presStyleCnt="5"/>
      <dgm:spPr/>
    </dgm:pt>
    <dgm:pt modelId="{4F006E69-C746-444A-B46A-284E2BBC95C6}" type="pres">
      <dgm:prSet presAssocID="{A5462E6C-DCEF-454D-B14D-7377EF684399}" presName="spaceRect" presStyleCnt="0"/>
      <dgm:spPr/>
    </dgm:pt>
    <dgm:pt modelId="{8AB75ED0-26DE-4383-839A-9059BFE28589}" type="pres">
      <dgm:prSet presAssocID="{A5462E6C-DCEF-454D-B14D-7377EF684399}" presName="parTx" presStyleLbl="revTx" presStyleIdx="3" presStyleCnt="5">
        <dgm:presLayoutVars>
          <dgm:chMax val="0"/>
          <dgm:chPref val="0"/>
        </dgm:presLayoutVars>
      </dgm:prSet>
      <dgm:spPr/>
    </dgm:pt>
    <dgm:pt modelId="{7633245B-C32B-4AE5-B847-496C1AB37A7C}" type="pres">
      <dgm:prSet presAssocID="{CC86F000-0751-4BF6-85F1-A2575C73F540}" presName="sibTrans" presStyleCnt="0"/>
      <dgm:spPr/>
    </dgm:pt>
    <dgm:pt modelId="{77FB6E82-4575-4820-852C-B68EFF0481BC}" type="pres">
      <dgm:prSet presAssocID="{058DFF9A-EA58-4462-856F-85B9C6FC1686}" presName="compNode" presStyleCnt="0"/>
      <dgm:spPr/>
    </dgm:pt>
    <dgm:pt modelId="{46A42BFC-8275-4620-ABFA-36EBFD57F477}" type="pres">
      <dgm:prSet presAssocID="{058DFF9A-EA58-4462-856F-85B9C6FC1686}" presName="bgRect" presStyleLbl="bgShp" presStyleIdx="4" presStyleCnt="5"/>
      <dgm:spPr/>
    </dgm:pt>
    <dgm:pt modelId="{7AEA34E6-6C79-49E6-9900-C3C488E2A47D}" type="pres">
      <dgm:prSet presAssocID="{058DFF9A-EA58-4462-856F-85B9C6FC1686}" presName="iconRect" presStyleLbl="node1" presStyleIdx="4" presStyleCnt="5"/>
      <dgm:spPr/>
    </dgm:pt>
    <dgm:pt modelId="{B68966B8-262C-4636-A738-3D1F40A5EE91}" type="pres">
      <dgm:prSet presAssocID="{058DFF9A-EA58-4462-856F-85B9C6FC1686}" presName="spaceRect" presStyleCnt="0"/>
      <dgm:spPr/>
    </dgm:pt>
    <dgm:pt modelId="{3ECBAE25-31B0-4D55-ABC8-99ED5015D981}" type="pres">
      <dgm:prSet presAssocID="{058DFF9A-EA58-4462-856F-85B9C6FC168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D399506-0CBE-44C4-9293-07A86A6031F3}" srcId="{676EE123-CAA7-4714-A9BC-81B0BF7462F3}" destId="{92C0FEA1-571A-4156-BE04-2708D8B0AB00}" srcOrd="0" destOrd="0" parTransId="{F621ECA3-43A1-43AD-AD6A-7CE4D6DE5990}" sibTransId="{56EBE5B7-0B91-4FB9-BE63-A62D36B163AB}"/>
    <dgm:cxn modelId="{8DFEA22A-704B-4710-863C-DFF4267A41D7}" type="presOf" srcId="{91C8CC20-4F92-49F7-BB28-8F56C73E2105}" destId="{7453C7E2-5F02-47DD-8765-1A5B2CB325AD}" srcOrd="0" destOrd="0" presId="urn:microsoft.com/office/officeart/2018/2/layout/IconVerticalSolidList"/>
    <dgm:cxn modelId="{D843C72E-2670-4F46-AB16-380F9E1F2EC9}" srcId="{676EE123-CAA7-4714-A9BC-81B0BF7462F3}" destId="{91C8CC20-4F92-49F7-BB28-8F56C73E2105}" srcOrd="1" destOrd="0" parTransId="{AB6E0697-5647-442A-9261-547C0D10410A}" sibTransId="{9E797D41-9207-49D9-B04E-BF220ADC3802}"/>
    <dgm:cxn modelId="{F98FF65D-F926-47AF-B5AE-F125F9E96E1E}" srcId="{676EE123-CAA7-4714-A9BC-81B0BF7462F3}" destId="{A5462E6C-DCEF-454D-B14D-7377EF684399}" srcOrd="3" destOrd="0" parTransId="{2D2305B0-0E56-4F0C-94B1-35815B77BC46}" sibTransId="{CC86F000-0751-4BF6-85F1-A2575C73F540}"/>
    <dgm:cxn modelId="{3DC4C64C-5054-4B44-A8EF-DB5EE5E99855}" type="presOf" srcId="{058DFF9A-EA58-4462-856F-85B9C6FC1686}" destId="{3ECBAE25-31B0-4D55-ABC8-99ED5015D981}" srcOrd="0" destOrd="0" presId="urn:microsoft.com/office/officeart/2018/2/layout/IconVerticalSolidList"/>
    <dgm:cxn modelId="{2642148C-29EC-494E-BC73-68E1E8352EBD}" srcId="{676EE123-CAA7-4714-A9BC-81B0BF7462F3}" destId="{058DFF9A-EA58-4462-856F-85B9C6FC1686}" srcOrd="4" destOrd="0" parTransId="{574B7053-A03F-4486-9EBD-DFC2FA714FF2}" sibTransId="{23737E8F-BA52-4A1C-B972-92412DEF9CE2}"/>
    <dgm:cxn modelId="{FFAD1BD1-002E-4401-A3A7-B222DE74CA94}" type="presOf" srcId="{A5462E6C-DCEF-454D-B14D-7377EF684399}" destId="{8AB75ED0-26DE-4383-839A-9059BFE28589}" srcOrd="0" destOrd="0" presId="urn:microsoft.com/office/officeart/2018/2/layout/IconVerticalSolidList"/>
    <dgm:cxn modelId="{BEE7BBE6-3AC2-4926-ADED-B16BC100EACF}" type="presOf" srcId="{676EE123-CAA7-4714-A9BC-81B0BF7462F3}" destId="{84152268-2FA4-4A08-8E9B-A94A8290E023}" srcOrd="0" destOrd="0" presId="urn:microsoft.com/office/officeart/2018/2/layout/IconVerticalSolidList"/>
    <dgm:cxn modelId="{AE4F63F5-3CC0-4A1A-A221-A9093DC2EB2D}" srcId="{676EE123-CAA7-4714-A9BC-81B0BF7462F3}" destId="{F62E825E-9919-4284-A522-2FCA54AB52BE}" srcOrd="2" destOrd="0" parTransId="{9A4D49BB-4081-43B0-9DA1-C76B927C3561}" sibTransId="{E03F0302-87BA-44ED-A2B3-018937B95451}"/>
    <dgm:cxn modelId="{E8E8E1FE-B048-43A7-9829-E74826EE4768}" type="presOf" srcId="{92C0FEA1-571A-4156-BE04-2708D8B0AB00}" destId="{83C9593A-0217-4B23-B6D6-2CBD1CB1C85E}" srcOrd="0" destOrd="0" presId="urn:microsoft.com/office/officeart/2018/2/layout/IconVerticalSolidList"/>
    <dgm:cxn modelId="{4C0FE9FF-E319-4D79-94CB-98D5808EB666}" type="presOf" srcId="{F62E825E-9919-4284-A522-2FCA54AB52BE}" destId="{DC7259BF-3C48-4D30-A40F-7D65E530ADFC}" srcOrd="0" destOrd="0" presId="urn:microsoft.com/office/officeart/2018/2/layout/IconVerticalSolidList"/>
    <dgm:cxn modelId="{9DA748D2-3E27-479C-A7C8-491983A1B888}" type="presParOf" srcId="{84152268-2FA4-4A08-8E9B-A94A8290E023}" destId="{F2DE6DE0-544F-4B18-B403-CC9DECCC29AC}" srcOrd="0" destOrd="0" presId="urn:microsoft.com/office/officeart/2018/2/layout/IconVerticalSolidList"/>
    <dgm:cxn modelId="{2107E452-BB59-4E3F-86E1-1030AB40F6C2}" type="presParOf" srcId="{F2DE6DE0-544F-4B18-B403-CC9DECCC29AC}" destId="{F3FDB99F-AADA-4F53-BE4A-AC89C9664853}" srcOrd="0" destOrd="0" presId="urn:microsoft.com/office/officeart/2018/2/layout/IconVerticalSolidList"/>
    <dgm:cxn modelId="{98BA013D-8329-4F26-8329-2AF727055E41}" type="presParOf" srcId="{F2DE6DE0-544F-4B18-B403-CC9DECCC29AC}" destId="{DB175674-EF1B-402B-B827-FB741550151E}" srcOrd="1" destOrd="0" presId="urn:microsoft.com/office/officeart/2018/2/layout/IconVerticalSolidList"/>
    <dgm:cxn modelId="{AB5554FF-91F3-4187-B73D-E6AB532CCF57}" type="presParOf" srcId="{F2DE6DE0-544F-4B18-B403-CC9DECCC29AC}" destId="{CBA7985D-C90C-4EDF-8437-141C4074622D}" srcOrd="2" destOrd="0" presId="urn:microsoft.com/office/officeart/2018/2/layout/IconVerticalSolidList"/>
    <dgm:cxn modelId="{4290F00A-5F06-4FD6-A8BF-ED671C7398BA}" type="presParOf" srcId="{F2DE6DE0-544F-4B18-B403-CC9DECCC29AC}" destId="{83C9593A-0217-4B23-B6D6-2CBD1CB1C85E}" srcOrd="3" destOrd="0" presId="urn:microsoft.com/office/officeart/2018/2/layout/IconVerticalSolidList"/>
    <dgm:cxn modelId="{6C33BC57-BF9E-4087-A1C1-853491D6E02B}" type="presParOf" srcId="{84152268-2FA4-4A08-8E9B-A94A8290E023}" destId="{87C6D833-AB26-4622-B75A-EF83307FBD21}" srcOrd="1" destOrd="0" presId="urn:microsoft.com/office/officeart/2018/2/layout/IconVerticalSolidList"/>
    <dgm:cxn modelId="{D37C7118-2E3D-4FFE-B619-A893719B771F}" type="presParOf" srcId="{84152268-2FA4-4A08-8E9B-A94A8290E023}" destId="{2A0329DF-2DA4-455B-AB0B-2D804F12C8D7}" srcOrd="2" destOrd="0" presId="urn:microsoft.com/office/officeart/2018/2/layout/IconVerticalSolidList"/>
    <dgm:cxn modelId="{FB4A2E0B-704F-48BC-9D98-5B098AFA7F7C}" type="presParOf" srcId="{2A0329DF-2DA4-455B-AB0B-2D804F12C8D7}" destId="{5A0AEB37-73D8-4B13-9B80-371308A12081}" srcOrd="0" destOrd="0" presId="urn:microsoft.com/office/officeart/2018/2/layout/IconVerticalSolidList"/>
    <dgm:cxn modelId="{423BE23B-2298-4F83-9107-E9837F0132E0}" type="presParOf" srcId="{2A0329DF-2DA4-455B-AB0B-2D804F12C8D7}" destId="{356B8196-4360-41FB-B924-60FD381A1A2C}" srcOrd="1" destOrd="0" presId="urn:microsoft.com/office/officeart/2018/2/layout/IconVerticalSolidList"/>
    <dgm:cxn modelId="{D3DD33B6-9BAF-47F4-8C03-7EF17A2B9898}" type="presParOf" srcId="{2A0329DF-2DA4-455B-AB0B-2D804F12C8D7}" destId="{423FF9BD-6ACA-49F9-B7CD-7D471CD13AD6}" srcOrd="2" destOrd="0" presId="urn:microsoft.com/office/officeart/2018/2/layout/IconVerticalSolidList"/>
    <dgm:cxn modelId="{A953269B-9099-4278-B59D-F72A05F96058}" type="presParOf" srcId="{2A0329DF-2DA4-455B-AB0B-2D804F12C8D7}" destId="{7453C7E2-5F02-47DD-8765-1A5B2CB325AD}" srcOrd="3" destOrd="0" presId="urn:microsoft.com/office/officeart/2018/2/layout/IconVerticalSolidList"/>
    <dgm:cxn modelId="{7945B3B7-4743-4485-9B0D-779C7E47F5F6}" type="presParOf" srcId="{84152268-2FA4-4A08-8E9B-A94A8290E023}" destId="{9307A3A7-4722-44B4-9825-182C24CC2C6D}" srcOrd="3" destOrd="0" presId="urn:microsoft.com/office/officeart/2018/2/layout/IconVerticalSolidList"/>
    <dgm:cxn modelId="{7AD5D8E0-BFCE-4DB8-8779-0488388EA21A}" type="presParOf" srcId="{84152268-2FA4-4A08-8E9B-A94A8290E023}" destId="{DFA11F8D-6663-4B7F-AA73-2858A2B213DE}" srcOrd="4" destOrd="0" presId="urn:microsoft.com/office/officeart/2018/2/layout/IconVerticalSolidList"/>
    <dgm:cxn modelId="{50ED570A-F3FF-4830-A476-C47BE40CD2FA}" type="presParOf" srcId="{DFA11F8D-6663-4B7F-AA73-2858A2B213DE}" destId="{C5F06E37-D9C9-4C02-8D2E-79CD23553DC9}" srcOrd="0" destOrd="0" presId="urn:microsoft.com/office/officeart/2018/2/layout/IconVerticalSolidList"/>
    <dgm:cxn modelId="{0A1E50EE-9D2D-452B-ACDF-379FDE5ABD87}" type="presParOf" srcId="{DFA11F8D-6663-4B7F-AA73-2858A2B213DE}" destId="{29F3E528-283C-426B-9915-2780A554C885}" srcOrd="1" destOrd="0" presId="urn:microsoft.com/office/officeart/2018/2/layout/IconVerticalSolidList"/>
    <dgm:cxn modelId="{952139D4-7792-44E0-9E57-4087C702D93A}" type="presParOf" srcId="{DFA11F8D-6663-4B7F-AA73-2858A2B213DE}" destId="{F167210D-17B2-4478-8A42-B4FD58F921FB}" srcOrd="2" destOrd="0" presId="urn:microsoft.com/office/officeart/2018/2/layout/IconVerticalSolidList"/>
    <dgm:cxn modelId="{1EC28400-4E7B-425B-AA39-D74FA9EEE4A4}" type="presParOf" srcId="{DFA11F8D-6663-4B7F-AA73-2858A2B213DE}" destId="{DC7259BF-3C48-4D30-A40F-7D65E530ADFC}" srcOrd="3" destOrd="0" presId="urn:microsoft.com/office/officeart/2018/2/layout/IconVerticalSolidList"/>
    <dgm:cxn modelId="{47407C41-0BB7-40B8-820A-4BA9A7267C54}" type="presParOf" srcId="{84152268-2FA4-4A08-8E9B-A94A8290E023}" destId="{79AFD72A-3DA3-4482-A4C7-05FE234602EF}" srcOrd="5" destOrd="0" presId="urn:microsoft.com/office/officeart/2018/2/layout/IconVerticalSolidList"/>
    <dgm:cxn modelId="{2DC4D3A9-A500-4F83-8C7B-C3D1EC68D068}" type="presParOf" srcId="{84152268-2FA4-4A08-8E9B-A94A8290E023}" destId="{73A318C9-FFFE-47B0-B4D3-9DA8C28D0EF7}" srcOrd="6" destOrd="0" presId="urn:microsoft.com/office/officeart/2018/2/layout/IconVerticalSolidList"/>
    <dgm:cxn modelId="{2AB4B4B0-6036-421A-81FA-F8493F0D6405}" type="presParOf" srcId="{73A318C9-FFFE-47B0-B4D3-9DA8C28D0EF7}" destId="{82C8FCAF-12AE-4639-91A7-730A46557ACD}" srcOrd="0" destOrd="0" presId="urn:microsoft.com/office/officeart/2018/2/layout/IconVerticalSolidList"/>
    <dgm:cxn modelId="{F69A2F78-0C1F-4C4B-92C2-35EED99EB79F}" type="presParOf" srcId="{73A318C9-FFFE-47B0-B4D3-9DA8C28D0EF7}" destId="{796A15A1-4035-4349-AF02-E3EF16E1F9B7}" srcOrd="1" destOrd="0" presId="urn:microsoft.com/office/officeart/2018/2/layout/IconVerticalSolidList"/>
    <dgm:cxn modelId="{15B49D61-928A-4AEC-8B8D-D569F62B4719}" type="presParOf" srcId="{73A318C9-FFFE-47B0-B4D3-9DA8C28D0EF7}" destId="{4F006E69-C746-444A-B46A-284E2BBC95C6}" srcOrd="2" destOrd="0" presId="urn:microsoft.com/office/officeart/2018/2/layout/IconVerticalSolidList"/>
    <dgm:cxn modelId="{82C23DD6-1299-456B-AF66-6C3487242FCD}" type="presParOf" srcId="{73A318C9-FFFE-47B0-B4D3-9DA8C28D0EF7}" destId="{8AB75ED0-26DE-4383-839A-9059BFE28589}" srcOrd="3" destOrd="0" presId="urn:microsoft.com/office/officeart/2018/2/layout/IconVerticalSolidList"/>
    <dgm:cxn modelId="{3711BAE1-BCA1-4A1F-BA3A-074A3762C825}" type="presParOf" srcId="{84152268-2FA4-4A08-8E9B-A94A8290E023}" destId="{7633245B-C32B-4AE5-B847-496C1AB37A7C}" srcOrd="7" destOrd="0" presId="urn:microsoft.com/office/officeart/2018/2/layout/IconVerticalSolidList"/>
    <dgm:cxn modelId="{8BC104F6-5A69-4930-8172-80B65DF761B1}" type="presParOf" srcId="{84152268-2FA4-4A08-8E9B-A94A8290E023}" destId="{77FB6E82-4575-4820-852C-B68EFF0481BC}" srcOrd="8" destOrd="0" presId="urn:microsoft.com/office/officeart/2018/2/layout/IconVerticalSolidList"/>
    <dgm:cxn modelId="{34BA860F-12CB-412C-AF9E-B31135CC1B53}" type="presParOf" srcId="{77FB6E82-4575-4820-852C-B68EFF0481BC}" destId="{46A42BFC-8275-4620-ABFA-36EBFD57F477}" srcOrd="0" destOrd="0" presId="urn:microsoft.com/office/officeart/2018/2/layout/IconVerticalSolidList"/>
    <dgm:cxn modelId="{20A3C2C4-C3DD-4B13-9D00-FAFF6D3AA979}" type="presParOf" srcId="{77FB6E82-4575-4820-852C-B68EFF0481BC}" destId="{7AEA34E6-6C79-49E6-9900-C3C488E2A47D}" srcOrd="1" destOrd="0" presId="urn:microsoft.com/office/officeart/2018/2/layout/IconVerticalSolidList"/>
    <dgm:cxn modelId="{D7F095AF-859F-42F6-B03F-745A8F796719}" type="presParOf" srcId="{77FB6E82-4575-4820-852C-B68EFF0481BC}" destId="{B68966B8-262C-4636-A738-3D1F40A5EE91}" srcOrd="2" destOrd="0" presId="urn:microsoft.com/office/officeart/2018/2/layout/IconVerticalSolidList"/>
    <dgm:cxn modelId="{4E64A4AB-0DCA-4314-95F7-30859B142019}" type="presParOf" srcId="{77FB6E82-4575-4820-852C-B68EFF0481BC}" destId="{3ECBAE25-31B0-4D55-ABC8-99ED5015D9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DB99F-AADA-4F53-BE4A-AC89C9664853}">
      <dsp:nvSpPr>
        <dsp:cNvPr id="0" name=""/>
        <dsp:cNvSpPr/>
      </dsp:nvSpPr>
      <dsp:spPr>
        <a:xfrm>
          <a:off x="0" y="4300"/>
          <a:ext cx="6263640" cy="9160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75674-EF1B-402B-B827-FB741550151E}">
      <dsp:nvSpPr>
        <dsp:cNvPr id="0" name=""/>
        <dsp:cNvSpPr/>
      </dsp:nvSpPr>
      <dsp:spPr>
        <a:xfrm>
          <a:off x="277094" y="210403"/>
          <a:ext cx="503807" cy="50380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9593A-0217-4B23-B6D6-2CBD1CB1C85E}">
      <dsp:nvSpPr>
        <dsp:cNvPr id="0" name=""/>
        <dsp:cNvSpPr/>
      </dsp:nvSpPr>
      <dsp:spPr>
        <a:xfrm>
          <a:off x="1057996" y="4300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Code is pushed onto Github repo</a:t>
          </a:r>
          <a:endParaRPr lang="en-US" sz="1900" kern="1200" dirty="0"/>
        </a:p>
      </dsp:txBody>
      <dsp:txXfrm>
        <a:off x="1057996" y="4300"/>
        <a:ext cx="5205643" cy="916014"/>
      </dsp:txXfrm>
    </dsp:sp>
    <dsp:sp modelId="{5A0AEB37-73D8-4B13-9B80-371308A12081}">
      <dsp:nvSpPr>
        <dsp:cNvPr id="0" name=""/>
        <dsp:cNvSpPr/>
      </dsp:nvSpPr>
      <dsp:spPr>
        <a:xfrm>
          <a:off x="0" y="1149318"/>
          <a:ext cx="6263640" cy="9160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B8196-4360-41FB-B924-60FD381A1A2C}">
      <dsp:nvSpPr>
        <dsp:cNvPr id="0" name=""/>
        <dsp:cNvSpPr/>
      </dsp:nvSpPr>
      <dsp:spPr>
        <a:xfrm>
          <a:off x="277094" y="1355421"/>
          <a:ext cx="503807" cy="50380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3C7E2-5F02-47DD-8765-1A5B2CB325AD}">
      <dsp:nvSpPr>
        <dsp:cNvPr id="0" name=""/>
        <dsp:cNvSpPr/>
      </dsp:nvSpPr>
      <dsp:spPr>
        <a:xfrm>
          <a:off x="1057996" y="1149318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Build gets triggered on AWS Code build</a:t>
          </a:r>
        </a:p>
      </dsp:txBody>
      <dsp:txXfrm>
        <a:off x="1057996" y="1149318"/>
        <a:ext cx="5205643" cy="916014"/>
      </dsp:txXfrm>
    </dsp:sp>
    <dsp:sp modelId="{C5F06E37-D9C9-4C02-8D2E-79CD23553DC9}">
      <dsp:nvSpPr>
        <dsp:cNvPr id="0" name=""/>
        <dsp:cNvSpPr/>
      </dsp:nvSpPr>
      <dsp:spPr>
        <a:xfrm>
          <a:off x="0" y="2294336"/>
          <a:ext cx="6263640" cy="9160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3E528-283C-426B-9915-2780A554C885}">
      <dsp:nvSpPr>
        <dsp:cNvPr id="0" name=""/>
        <dsp:cNvSpPr/>
      </dsp:nvSpPr>
      <dsp:spPr>
        <a:xfrm>
          <a:off x="277094" y="2500440"/>
          <a:ext cx="503807" cy="50380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259BF-3C48-4D30-A40F-7D65E530ADFC}">
      <dsp:nvSpPr>
        <dsp:cNvPr id="0" name=""/>
        <dsp:cNvSpPr/>
      </dsp:nvSpPr>
      <dsp:spPr>
        <a:xfrm>
          <a:off x="1057996" y="2294336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A prod image of </a:t>
          </a:r>
          <a:r>
            <a:rPr lang="en-US" sz="1900" kern="1200" dirty="0" err="1">
              <a:latin typeface="Calibri Light" panose="020F0302020204030204"/>
            </a:rPr>
            <a:t>fe</a:t>
          </a:r>
          <a:r>
            <a:rPr lang="en-US" sz="1900" kern="1200" dirty="0">
              <a:latin typeface="Calibri Light" panose="020F0302020204030204"/>
            </a:rPr>
            <a:t> and be services gets created on AWS ECR</a:t>
          </a:r>
        </a:p>
      </dsp:txBody>
      <dsp:txXfrm>
        <a:off x="1057996" y="2294336"/>
        <a:ext cx="5205643" cy="916014"/>
      </dsp:txXfrm>
    </dsp:sp>
    <dsp:sp modelId="{82C8FCAF-12AE-4639-91A7-730A46557ACD}">
      <dsp:nvSpPr>
        <dsp:cNvPr id="0" name=""/>
        <dsp:cNvSpPr/>
      </dsp:nvSpPr>
      <dsp:spPr>
        <a:xfrm>
          <a:off x="0" y="3439354"/>
          <a:ext cx="6263640" cy="9160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A15A1-4035-4349-AF02-E3EF16E1F9B7}">
      <dsp:nvSpPr>
        <dsp:cNvPr id="0" name=""/>
        <dsp:cNvSpPr/>
      </dsp:nvSpPr>
      <dsp:spPr>
        <a:xfrm>
          <a:off x="277094" y="3645458"/>
          <a:ext cx="503807" cy="50380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75ED0-26DE-4383-839A-9059BFE28589}">
      <dsp:nvSpPr>
        <dsp:cNvPr id="0" name=""/>
        <dsp:cNvSpPr/>
      </dsp:nvSpPr>
      <dsp:spPr>
        <a:xfrm>
          <a:off x="1057996" y="3439354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 Containers associated with the Task Definitions for </a:t>
          </a:r>
          <a:r>
            <a:rPr lang="en-US" sz="1900" kern="1200" dirty="0" err="1">
              <a:latin typeface="Calibri Light" panose="020F0302020204030204"/>
            </a:rPr>
            <a:t>fe</a:t>
          </a:r>
          <a:r>
            <a:rPr lang="en-US" sz="1900" kern="1200" dirty="0">
              <a:latin typeface="Calibri Light" panose="020F0302020204030204"/>
            </a:rPr>
            <a:t> and be are instantiated</a:t>
          </a:r>
        </a:p>
      </dsp:txBody>
      <dsp:txXfrm>
        <a:off x="1057996" y="3439354"/>
        <a:ext cx="5205643" cy="916014"/>
      </dsp:txXfrm>
    </dsp:sp>
    <dsp:sp modelId="{46A42BFC-8275-4620-ABFA-36EBFD57F477}">
      <dsp:nvSpPr>
        <dsp:cNvPr id="0" name=""/>
        <dsp:cNvSpPr/>
      </dsp:nvSpPr>
      <dsp:spPr>
        <a:xfrm>
          <a:off x="0" y="4584372"/>
          <a:ext cx="6263640" cy="9160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A34E6-6C79-49E6-9900-C3C488E2A47D}">
      <dsp:nvSpPr>
        <dsp:cNvPr id="0" name=""/>
        <dsp:cNvSpPr/>
      </dsp:nvSpPr>
      <dsp:spPr>
        <a:xfrm>
          <a:off x="277094" y="4790476"/>
          <a:ext cx="503807" cy="50380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BAE25-31B0-4D55-ABC8-99ED5015D981}">
      <dsp:nvSpPr>
        <dsp:cNvPr id="0" name=""/>
        <dsp:cNvSpPr/>
      </dsp:nvSpPr>
      <dsp:spPr>
        <a:xfrm>
          <a:off x="1057996" y="4584372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 Services run the tasks within the EC2 instances launched by the ECS cluster</a:t>
          </a:r>
        </a:p>
      </dsp:txBody>
      <dsp:txXfrm>
        <a:off x="1057996" y="4584372"/>
        <a:ext cx="5205643" cy="916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94163"/>
            <a:ext cx="9144000" cy="2387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DevOps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3474" y="2332038"/>
            <a:ext cx="9144000" cy="165576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Group 8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Sri Harsha Peri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E2B9-9D5E-73EF-4042-FDD987D65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Overview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0EED-0107-3775-2CAC-38582FD40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cs typeface="Calibri"/>
              </a:rPr>
              <a:t>Execute the application on the cloud such the number of backend service containers/pods gets scaled as per scheduled.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939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F0E9-153C-32DD-6225-67764AA5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Approaches</a:t>
            </a:r>
            <a:endParaRPr lang="en-US" sz="4800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68A8-C22D-3DD9-6661-8E8642D32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cs typeface="Calibri"/>
              </a:rPr>
              <a:t>Running with local servers on Plain VM's</a:t>
            </a:r>
            <a:endParaRPr lang="en-US" dirty="0"/>
          </a:p>
          <a:p>
            <a:pPr marL="0" indent="0">
              <a:buNone/>
            </a:pPr>
            <a:r>
              <a:rPr lang="en-US" sz="3200" dirty="0">
                <a:cs typeface="Calibri"/>
              </a:rPr>
              <a:t>( Amazon Linux 2, Ubuntu)</a:t>
            </a:r>
            <a:endParaRPr lang="en-US">
              <a:cs typeface="Calibri" panose="020F0502020204030204"/>
            </a:endParaRPr>
          </a:p>
          <a:p>
            <a:r>
              <a:rPr lang="en-US" sz="3200" dirty="0">
                <a:cs typeface="Calibri"/>
              </a:rPr>
              <a:t>Running </a:t>
            </a:r>
            <a:r>
              <a:rPr lang="en-US" sz="3200" dirty="0" err="1">
                <a:cs typeface="Calibri"/>
              </a:rPr>
              <a:t>Dockerized</a:t>
            </a:r>
            <a:r>
              <a:rPr lang="en-US" sz="3200" dirty="0">
                <a:cs typeface="Calibri"/>
              </a:rPr>
              <a:t> applications on plain VM's</a:t>
            </a:r>
          </a:p>
          <a:p>
            <a:r>
              <a:rPr lang="en-US" sz="3200" dirty="0">
                <a:cs typeface="Calibri"/>
              </a:rPr>
              <a:t>Executing on AWS ECS</a:t>
            </a:r>
          </a:p>
        </p:txBody>
      </p:sp>
    </p:spTree>
    <p:extLst>
      <p:ext uri="{BB962C8B-B14F-4D97-AF65-F5344CB8AC3E}">
        <p14:creationId xmlns:p14="http://schemas.microsoft.com/office/powerpoint/2010/main" val="273124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88806-27F7-7857-5CBE-88F30904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  <a:cs typeface="Calibri Light"/>
              </a:rPr>
              <a:t>Workflow on AWS ECS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89CA64-FCC8-1096-24FD-9503DC4BB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28771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77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12ED-5987-7D01-9B7F-D7F11CCA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Execution using AWS ECR</a:t>
            </a:r>
          </a:p>
        </p:txBody>
      </p:sp>
      <p:pic>
        <p:nvPicPr>
          <p:cNvPr id="5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918F398B-45E2-AC9C-AF0F-2D8D9EBCF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37" y="1586791"/>
            <a:ext cx="10844073" cy="483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8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FA2E812-E9F4-AC63-49C4-AC530669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87" y="1516077"/>
            <a:ext cx="11206578" cy="415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7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0E9B-A2C4-1749-7273-BEC3047A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8E7D-8701-36B5-9374-6413A55A7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Succesfully</a:t>
            </a:r>
            <a:r>
              <a:rPr lang="en-US" dirty="0">
                <a:cs typeface="Calibri"/>
              </a:rPr>
              <a:t> executed the application using AWS ECS</a:t>
            </a:r>
          </a:p>
          <a:p>
            <a:r>
              <a:rPr lang="en-US" dirty="0">
                <a:cs typeface="Calibri"/>
              </a:rPr>
              <a:t>Performed Scheduled Scaling of EC2 instances</a:t>
            </a:r>
          </a:p>
          <a:p>
            <a:r>
              <a:rPr lang="en-US" dirty="0">
                <a:cs typeface="Calibri"/>
              </a:rPr>
              <a:t>Performed Scheduled Scaling of tasks under services</a:t>
            </a:r>
          </a:p>
          <a:p>
            <a:r>
              <a:rPr lang="en-US" dirty="0">
                <a:cs typeface="Calibri"/>
              </a:rPr>
              <a:t>Estimated cost analysis of using Spot Instances vs On Demand Instances and used On Demand Instances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264070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DevOps Project</vt:lpstr>
      <vt:lpstr>Overview</vt:lpstr>
      <vt:lpstr>Approaches</vt:lpstr>
      <vt:lpstr>Workflow on AWS ECS</vt:lpstr>
      <vt:lpstr>Execution using AWS ECR</vt:lpstr>
      <vt:lpstr>PowerPoint Presentation</vt:lpstr>
      <vt:lpstr>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199</cp:revision>
  <dcterms:created xsi:type="dcterms:W3CDTF">2022-12-12T21:34:27Z</dcterms:created>
  <dcterms:modified xsi:type="dcterms:W3CDTF">2022-12-13T15:10:19Z</dcterms:modified>
</cp:coreProperties>
</file>