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3" r:id="rId8"/>
    <p:sldId id="264"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779" autoAdjust="0"/>
    <p:restoredTop sz="94660"/>
  </p:normalViewPr>
  <p:slideViewPr>
    <p:cSldViewPr>
      <p:cViewPr varScale="1">
        <p:scale>
          <a:sx n="68" d="100"/>
          <a:sy n="68" d="100"/>
        </p:scale>
        <p:origin x="-147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3E92798F-69E8-4DE6-AD3D-DA2B38E78241}" type="datetimeFigureOut">
              <a:rPr lang="en-US" smtClean="0"/>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63D35E4-4811-4F46-86C5-2E9DEA0EB7D5}" type="slidenum">
              <a:rPr lang="en-US" smtClean="0"/>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92798F-69E8-4DE6-AD3D-DA2B38E7824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D35E4-4811-4F46-86C5-2E9DEA0EB7D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92798F-69E8-4DE6-AD3D-DA2B38E7824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D35E4-4811-4F46-86C5-2E9DEA0EB7D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92798F-69E8-4DE6-AD3D-DA2B38E7824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D35E4-4811-4F46-86C5-2E9DEA0EB7D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3E92798F-69E8-4DE6-AD3D-DA2B38E7824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D35E4-4811-4F46-86C5-2E9DEA0EB7D5}" type="slidenum">
              <a:rPr lang="en-US" smtClean="0"/>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E92798F-69E8-4DE6-AD3D-DA2B38E7824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D35E4-4811-4F46-86C5-2E9DEA0EB7D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E92798F-69E8-4DE6-AD3D-DA2B38E78241}"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3D35E4-4811-4F46-86C5-2E9DEA0EB7D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E92798F-69E8-4DE6-AD3D-DA2B38E78241}"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3D35E4-4811-4F46-86C5-2E9DEA0EB7D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3E92798F-69E8-4DE6-AD3D-DA2B38E78241}"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3D35E4-4811-4F46-86C5-2E9DEA0EB7D5}" type="slidenum">
              <a:rPr lang="en-US" smtClean="0"/>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E92798F-69E8-4DE6-AD3D-DA2B38E7824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D35E4-4811-4F46-86C5-2E9DEA0EB7D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E92798F-69E8-4DE6-AD3D-DA2B38E7824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D35E4-4811-4F46-86C5-2E9DEA0EB7D5}" type="slidenum">
              <a:rPr lang="en-US" smtClean="0"/>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3E92798F-69E8-4DE6-AD3D-DA2B38E78241}" type="datetimeFigureOut">
              <a:rPr lang="en-US" smtClean="0"/>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E63D35E4-4811-4F46-86C5-2E9DEA0EB7D5}" type="slidenum">
              <a:rPr lang="en-US" smtClean="0"/>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71600" y="1066800"/>
            <a:ext cx="7406640" cy="1472184"/>
          </a:xfrm>
        </p:spPr>
        <p:txBody>
          <a:bodyPr>
            <a:noAutofit/>
          </a:bodyPr>
          <a:lstStyle/>
          <a:p>
            <a:pPr algn="ctr"/>
            <a:r>
              <a:rPr lang="en-US" sz="5400" dirty="0" smtClean="0"/>
              <a:t>PHONE OBSESSION DETECTOR</a:t>
            </a:r>
            <a:endParaRPr lang="en-US" sz="5400" dirty="0"/>
          </a:p>
        </p:txBody>
      </p:sp>
      <p:sp>
        <p:nvSpPr>
          <p:cNvPr id="5" name="Subtitle 4"/>
          <p:cNvSpPr>
            <a:spLocks noGrp="1"/>
          </p:cNvSpPr>
          <p:nvPr>
            <p:ph type="subTitle" idx="1"/>
          </p:nvPr>
        </p:nvSpPr>
        <p:spPr>
          <a:xfrm>
            <a:off x="1524000" y="4114800"/>
            <a:ext cx="7406640" cy="1752600"/>
          </a:xfrm>
        </p:spPr>
        <p:txBody>
          <a:bodyPr/>
          <a:lstStyle/>
          <a:p>
            <a:pPr algn="r"/>
            <a:r>
              <a:rPr lang="en-US" dirty="0" smtClean="0"/>
              <a:t>S.Sri </a:t>
            </a:r>
            <a:r>
              <a:rPr lang="en-US" dirty="0" err="1" smtClean="0"/>
              <a:t>Harsha</a:t>
            </a:r>
            <a:r>
              <a:rPr lang="en-US" dirty="0" smtClean="0"/>
              <a:t> </a:t>
            </a:r>
            <a:r>
              <a:rPr lang="en-US" dirty="0" err="1" smtClean="0"/>
              <a:t>Rao</a:t>
            </a:r>
            <a:r>
              <a:rPr lang="en-US" dirty="0" smtClean="0"/>
              <a:t>(1602-16-737-048)</a:t>
            </a:r>
            <a:endParaRPr lang="en-US" dirty="0" smtClean="0"/>
          </a:p>
          <a:p>
            <a:pPr algn="r"/>
            <a:r>
              <a:rPr lang="en-US" dirty="0" err="1" smtClean="0"/>
              <a:t>J.Sai</a:t>
            </a:r>
            <a:r>
              <a:rPr lang="en-US" dirty="0" smtClean="0"/>
              <a:t> </a:t>
            </a:r>
            <a:r>
              <a:rPr lang="en-US" dirty="0" err="1" smtClean="0"/>
              <a:t>Nithya</a:t>
            </a:r>
            <a:r>
              <a:rPr lang="en-US" dirty="0" smtClean="0"/>
              <a:t>(1602-16-737-036)</a:t>
            </a:r>
            <a:endParaRPr lang="en-US" dirty="0" smtClean="0"/>
          </a:p>
          <a:p>
            <a:pPr algn="r"/>
            <a:r>
              <a:rPr lang="en-US" dirty="0" err="1" smtClean="0"/>
              <a:t>V.Mohan</a:t>
            </a:r>
            <a:r>
              <a:rPr lang="en-US" dirty="0" smtClean="0"/>
              <a:t> </a:t>
            </a:r>
            <a:r>
              <a:rPr lang="en-US" dirty="0" err="1" smtClean="0"/>
              <a:t>Sathvik</a:t>
            </a:r>
            <a:r>
              <a:rPr lang="en-US" dirty="0" smtClean="0"/>
              <a:t>(1602-16-737-310)</a:t>
            </a: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1435608" y="1600200"/>
            <a:ext cx="7498080" cy="4648200"/>
          </a:xfrm>
        </p:spPr>
        <p:txBody>
          <a:bodyPr/>
          <a:lstStyle/>
          <a:p>
            <a:pPr>
              <a:buFont typeface="Wingdings" panose="05000000000000000000" pitchFamily="2" charset="2"/>
              <a:buChar char="§"/>
            </a:pPr>
            <a:r>
              <a:rPr lang="en-US" sz="2000" dirty="0" smtClean="0"/>
              <a:t>  As the number of people that have cell phones is rapidly growing, so is the number of people that are becoming addicted to their phones. When these phones were invented, they were intended to make life easier. Today there are some people that do not have a life because they do not know when to turn them off.</a:t>
            </a:r>
            <a:endParaRPr lang="en-US" sz="2000" dirty="0" smtClean="0"/>
          </a:p>
          <a:p>
            <a:pPr>
              <a:buNone/>
            </a:pPr>
            <a:r>
              <a:rPr lang="en-US" sz="2000" dirty="0" smtClean="0"/>
              <a:t>     As it is merely a waste of time, it is important for a user to know how much he/she is addicted to mobile by checking his daily usage of every application on  mobile.</a:t>
            </a:r>
            <a:endParaRPr lang="en-US" sz="2000" dirty="0" smtClean="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a:bodyPr>
          <a:lstStyle/>
          <a:p>
            <a:pPr>
              <a:buNone/>
            </a:pPr>
            <a:r>
              <a:rPr lang="en-US" sz="2400" dirty="0" smtClean="0"/>
              <a:t>Users are affected in several ways because of their addiction to mobile: Digital eye </a:t>
            </a:r>
            <a:r>
              <a:rPr lang="en-US" sz="2400" dirty="0" err="1" smtClean="0"/>
              <a:t>strain,Car</a:t>
            </a:r>
            <a:r>
              <a:rPr lang="en-US" sz="2400" dirty="0" smtClean="0"/>
              <a:t> </a:t>
            </a:r>
            <a:r>
              <a:rPr lang="en-US" sz="2400" dirty="0" err="1" smtClean="0"/>
              <a:t>accidents,Sleep</a:t>
            </a:r>
            <a:r>
              <a:rPr lang="en-US" sz="2400" dirty="0" smtClean="0"/>
              <a:t> </a:t>
            </a:r>
            <a:r>
              <a:rPr lang="en-US" sz="2400" dirty="0" err="1" smtClean="0"/>
              <a:t>disturbances,Depression</a:t>
            </a:r>
            <a:r>
              <a:rPr lang="en-US" sz="2400" dirty="0" smtClean="0"/>
              <a:t> and Anxiety.</a:t>
            </a:r>
            <a:endParaRPr lang="en-US" sz="2400" dirty="0" smtClean="0"/>
          </a:p>
          <a:p>
            <a:pPr>
              <a:buNone/>
            </a:pPr>
            <a:endParaRPr lang="en-US" sz="2400" dirty="0" smtClean="0"/>
          </a:p>
          <a:p>
            <a:pPr>
              <a:buNone/>
            </a:pPr>
            <a:r>
              <a:rPr lang="en-US" sz="2400" dirty="0" smtClean="0"/>
              <a:t>so we came with an app called Phone Obsession Detector which makes you aware of how much you are addicted to mobiles and helps you to control usage.</a:t>
            </a:r>
            <a:endParaRPr lang="en-US" sz="2400" dirty="0" smtClean="0"/>
          </a:p>
          <a:p>
            <a:endParaRPr lang="en-US" sz="2400" dirty="0" smtClean="0"/>
          </a:p>
          <a:p>
            <a:pPr>
              <a:buNone/>
            </a:pPr>
            <a:endParaRPr lang="en-US" sz="2400" dirty="0" smtClean="0"/>
          </a:p>
          <a:p>
            <a:pPr>
              <a:buNone/>
            </a:pP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Content Placeholder 2"/>
          <p:cNvSpPr>
            <a:spLocks noGrp="1"/>
          </p:cNvSpPr>
          <p:nvPr>
            <p:ph idx="1"/>
          </p:nvPr>
        </p:nvSpPr>
        <p:spPr>
          <a:xfrm>
            <a:off x="1435608" y="1600200"/>
            <a:ext cx="7498080" cy="4648200"/>
          </a:xfrm>
        </p:spPr>
        <p:txBody>
          <a:bodyPr>
            <a:normAutofit/>
          </a:bodyPr>
          <a:lstStyle/>
          <a:p>
            <a:pPr lvl="0"/>
            <a:r>
              <a:rPr lang="en-IN" sz="2400" dirty="0" smtClean="0"/>
              <a:t>User Selecting applications existing from the mobile</a:t>
            </a:r>
            <a:endParaRPr lang="en-US" sz="2400" dirty="0" smtClean="0"/>
          </a:p>
          <a:p>
            <a:pPr lvl="0"/>
            <a:r>
              <a:rPr lang="en-IN" sz="2400" dirty="0" smtClean="0"/>
              <a:t>Tracking Time for each application </a:t>
            </a:r>
            <a:endParaRPr lang="en-US" sz="2400" dirty="0" smtClean="0"/>
          </a:p>
          <a:p>
            <a:pPr lvl="0"/>
            <a:r>
              <a:rPr lang="en-IN" sz="2400" dirty="0" smtClean="0"/>
              <a:t>Setting Timer for application.</a:t>
            </a:r>
            <a:endParaRPr lang="en-US" sz="2400" dirty="0" smtClean="0"/>
          </a:p>
          <a:p>
            <a:pPr lvl="0"/>
            <a:r>
              <a:rPr lang="en-IN" sz="2400" dirty="0" smtClean="0"/>
              <a:t>Getting notified about timer.</a:t>
            </a:r>
            <a:endParaRPr lang="en-US" sz="2400" dirty="0" smtClean="0"/>
          </a:p>
          <a:p>
            <a:pPr lvl="0"/>
            <a:r>
              <a:rPr lang="en-IN" sz="2400" dirty="0" smtClean="0"/>
              <a:t>Timer getting stopped</a:t>
            </a:r>
            <a:endParaRPr lang="en-US" sz="2400" dirty="0" smtClean="0"/>
          </a:p>
          <a:p>
            <a:pPr>
              <a:buNone/>
            </a:pP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400" dirty="0" smtClean="0"/>
              <a:t>The app takes permission to access the device using manifest to track the history of app usage.</a:t>
            </a:r>
            <a:endParaRPr lang="en-US" sz="2400" dirty="0" smtClean="0"/>
          </a:p>
          <a:p>
            <a:pPr>
              <a:buFont typeface="Wingdings" panose="05000000000000000000" pitchFamily="2" charset="2"/>
              <a:buChar char="§"/>
            </a:pPr>
            <a:endParaRPr lang="en-US" sz="2400" dirty="0" smtClean="0"/>
          </a:p>
          <a:p>
            <a:pPr>
              <a:buFont typeface="Wingdings" panose="05000000000000000000" pitchFamily="2" charset="2"/>
              <a:buChar char="§"/>
            </a:pPr>
            <a:r>
              <a:rPr lang="en-IN" altLang="en-US" sz="2400" dirty="0" smtClean="0"/>
              <a:t>Using UsageStatsManager retrive the information of usage of each application and presenting in required format.</a:t>
            </a:r>
            <a:endParaRPr lang="en-IN" altLang="en-US" sz="2400" dirty="0" smtClean="0"/>
          </a:p>
          <a:p>
            <a:pPr>
              <a:buFont typeface="Wingdings" panose="05000000000000000000" pitchFamily="2" charset="2"/>
              <a:buChar char="§"/>
            </a:pPr>
            <a:r>
              <a:rPr lang="en-IN" altLang="en-US" sz="2400" dirty="0" smtClean="0"/>
              <a:t>ArrayAdapter is used to display each application details in a list </a:t>
            </a:r>
            <a:endParaRPr lang="en-US" sz="2400" dirty="0" smtClean="0"/>
          </a:p>
          <a:p>
            <a:pPr>
              <a:buFont typeface="Wingdings" panose="05000000000000000000" pitchFamily="2" charset="2"/>
              <a:buChar char="§"/>
            </a:pPr>
            <a:endParaRPr lang="en-US" sz="2400" dirty="0" smtClean="0"/>
          </a:p>
          <a:p>
            <a:pPr>
              <a:buFont typeface="Wingdings" panose="05000000000000000000" pitchFamily="2" charset="2"/>
              <a:buChar char="§"/>
            </a:pP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RESULTS</a:t>
            </a:r>
            <a:endParaRPr lang="en-US" dirty="0"/>
          </a:p>
        </p:txBody>
      </p:sp>
      <p:sp>
        <p:nvSpPr>
          <p:cNvPr id="3" name="Content Placeholder 2"/>
          <p:cNvSpPr>
            <a:spLocks noGrp="1"/>
          </p:cNvSpPr>
          <p:nvPr>
            <p:ph idx="1"/>
          </p:nvPr>
        </p:nvSpPr>
        <p:spPr/>
        <p:txBody>
          <a:bodyPr>
            <a:normAutofit/>
          </a:bodyPr>
          <a:lstStyle/>
          <a:p>
            <a:r>
              <a:rPr lang="en-IN" sz="2400" dirty="0" smtClean="0"/>
              <a:t>Whenever someone sets  a timer for some particular application ,you are notified and when you start using the </a:t>
            </a:r>
            <a:r>
              <a:rPr lang="en-IN" sz="2400" dirty="0" err="1" smtClean="0"/>
              <a:t>application,timer</a:t>
            </a:r>
            <a:r>
              <a:rPr lang="en-IN" sz="2400" dirty="0" smtClean="0"/>
              <a:t> is </a:t>
            </a:r>
            <a:r>
              <a:rPr lang="en-IN" sz="2400" dirty="0" err="1" smtClean="0"/>
              <a:t>started.When</a:t>
            </a:r>
            <a:r>
              <a:rPr lang="en-IN" sz="2400" dirty="0" smtClean="0"/>
              <a:t> the time </a:t>
            </a:r>
            <a:r>
              <a:rPr lang="en-IN" sz="2400" dirty="0" err="1" smtClean="0"/>
              <a:t>finishes,you</a:t>
            </a:r>
            <a:r>
              <a:rPr lang="en-IN" sz="2400" dirty="0" smtClean="0"/>
              <a:t> will notified that the timer is stopped and the app gets This is how the app works.</a:t>
            </a:r>
            <a:endParaRPr lang="en-IN" sz="2400" dirty="0" smtClean="0"/>
          </a:p>
          <a:p>
            <a:endParaRPr lang="en-US" sz="2400" dirty="0" smtClean="0"/>
          </a:p>
          <a:p>
            <a:r>
              <a:rPr lang="en-US" sz="2400" dirty="0" smtClean="0"/>
              <a:t>It tracks the time spent on every application</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&amp; Future Remarks</a:t>
            </a:r>
            <a:endParaRPr lang="en-US" dirty="0"/>
          </a:p>
        </p:txBody>
      </p:sp>
      <p:sp>
        <p:nvSpPr>
          <p:cNvPr id="3" name="Content Placeholder 2"/>
          <p:cNvSpPr>
            <a:spLocks noGrp="1"/>
          </p:cNvSpPr>
          <p:nvPr>
            <p:ph idx="1"/>
          </p:nvPr>
        </p:nvSpPr>
        <p:spPr/>
        <p:txBody>
          <a:bodyPr>
            <a:normAutofit/>
          </a:bodyPr>
          <a:lstStyle/>
          <a:p>
            <a:r>
              <a:rPr lang="en-IN" sz="2400" dirty="0" smtClean="0"/>
              <a:t>We plan to make more implementations to our application in the future. We plan to improve the functionalities of existing app and add many features. Some of the features which may see the light in the future are:</a:t>
            </a:r>
            <a:endParaRPr lang="en-IN" sz="2400" dirty="0" smtClean="0"/>
          </a:p>
          <a:p>
            <a:endParaRPr lang="en-US" sz="2400" dirty="0" smtClean="0"/>
          </a:p>
          <a:p>
            <a:r>
              <a:rPr lang="en-IN" sz="2400" dirty="0" smtClean="0"/>
              <a:t>Intruder </a:t>
            </a:r>
            <a:r>
              <a:rPr lang="en-IN" sz="2400" dirty="0" err="1" smtClean="0"/>
              <a:t>selfie</a:t>
            </a:r>
            <a:r>
              <a:rPr lang="en-IN" sz="2400" dirty="0" smtClean="0"/>
              <a:t>.</a:t>
            </a:r>
            <a:endParaRPr lang="en-US" sz="2400" dirty="0" smtClean="0"/>
          </a:p>
          <a:p>
            <a:r>
              <a:rPr lang="en-IN" sz="2400" dirty="0" smtClean="0"/>
              <a:t>Compares the user with other users of the app.</a:t>
            </a:r>
            <a:endParaRPr lang="en-US" sz="2400" dirty="0" smtClean="0"/>
          </a:p>
          <a:p>
            <a:r>
              <a:rPr lang="en-IN" sz="2400" dirty="0" smtClean="0"/>
              <a:t>Checks the usage of apps and tells you the most used and least used apps.</a:t>
            </a:r>
            <a:endParaRPr lang="en-US" sz="2400"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2286000"/>
            <a:ext cx="7498080" cy="1143000"/>
          </a:xfrm>
        </p:spPr>
        <p:txBody>
          <a:bodyPr>
            <a:noAutofit/>
          </a:bodyPr>
          <a:lstStyle/>
          <a:p>
            <a:pPr algn="ctr"/>
            <a:r>
              <a:rPr lang="en-US" sz="7200" dirty="0" smtClean="0"/>
              <a:t>THANK YOU</a:t>
            </a:r>
            <a:endParaRPr lang="en-US" sz="7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0</TotalTime>
  <Words>2070</Words>
  <Application>WPS Presentation</Application>
  <PresentationFormat>On-screen Show (4:3)</PresentationFormat>
  <Paragraphs>57</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SimSun</vt:lpstr>
      <vt:lpstr>Wingdings</vt:lpstr>
      <vt:lpstr>Wingdings 2</vt:lpstr>
      <vt:lpstr>Verdana</vt:lpstr>
      <vt:lpstr>Gill Sans MT</vt:lpstr>
      <vt:lpstr>Microsoft YaHei</vt:lpstr>
      <vt:lpstr>Arial Unicode MS</vt:lpstr>
      <vt:lpstr>Calibri</vt:lpstr>
      <vt:lpstr>Solstice</vt:lpstr>
      <vt:lpstr>PHONE OBSESSION DETECTOR</vt:lpstr>
      <vt:lpstr>ABSTRACT</vt:lpstr>
      <vt:lpstr>ABSTRACT</vt:lpstr>
      <vt:lpstr>Use Cases</vt:lpstr>
      <vt:lpstr>Architecture</vt:lpstr>
      <vt:lpstr>             RESULTS</vt:lpstr>
      <vt:lpstr>Conclusion &amp; Future Remarks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PHONE OBSESSION DETECTOR</dc:title>
  <dc:creator>acer</dc:creator>
  <cp:lastModifiedBy>vamsh</cp:lastModifiedBy>
  <cp:revision>16</cp:revision>
  <dcterms:created xsi:type="dcterms:W3CDTF">2019-02-24T15:52:00Z</dcterms:created>
  <dcterms:modified xsi:type="dcterms:W3CDTF">2019-04-27T08:53:02Z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