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63D35E4-4811-4F46-86C5-2E9DEA0EB7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3D35E4-4811-4F46-86C5-2E9DEA0EB7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63D35E4-4811-4F46-86C5-2E9DEA0EB7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3D35E4-4811-4F46-86C5-2E9DEA0EB7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E92798F-69E8-4DE6-AD3D-DA2B38E78241}" type="datetimeFigureOut">
              <a:rPr lang="en-US" smtClean="0"/>
              <a:pPr/>
              <a:t>2/25/2019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3D35E4-4811-4F46-86C5-2E9DEA0EB7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E92798F-69E8-4DE6-AD3D-DA2B38E78241}" type="datetimeFigureOut">
              <a:rPr lang="en-US" smtClean="0"/>
              <a:pPr/>
              <a:t>2/25/2019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63D35E4-4811-4F46-86C5-2E9DEA0EB7D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1600" y="1066800"/>
            <a:ext cx="7406640" cy="1472184"/>
          </a:xfrm>
        </p:spPr>
        <p:txBody>
          <a:bodyPr>
            <a:noAutofit/>
          </a:bodyPr>
          <a:lstStyle/>
          <a:p>
            <a:pPr algn="ctr"/>
            <a:r>
              <a:rPr lang="en-US" sz="5400" dirty="0" smtClean="0"/>
              <a:t>PHONE OBSESSION DETECTOR</a:t>
            </a:r>
            <a:endParaRPr lang="en-US" sz="5400" dirty="0"/>
          </a:p>
        </p:txBody>
      </p:sp>
      <p:sp>
        <p:nvSpPr>
          <p:cNvPr id="5" name="Subtitle 4"/>
          <p:cNvSpPr>
            <a:spLocks noGrp="1"/>
          </p:cNvSpPr>
          <p:nvPr>
            <p:ph type="subTitle" idx="1"/>
          </p:nvPr>
        </p:nvSpPr>
        <p:spPr>
          <a:xfrm>
            <a:off x="1524000" y="4114800"/>
            <a:ext cx="7406640" cy="1752600"/>
          </a:xfrm>
        </p:spPr>
        <p:txBody>
          <a:bodyPr/>
          <a:lstStyle/>
          <a:p>
            <a:pPr algn="r"/>
            <a:r>
              <a:rPr lang="en-US" dirty="0" smtClean="0"/>
              <a:t>S.Sri Harsha Rao</a:t>
            </a:r>
          </a:p>
          <a:p>
            <a:pPr algn="r"/>
            <a:r>
              <a:rPr lang="en-US" dirty="0" smtClean="0"/>
              <a:t>J.Sai Nithya</a:t>
            </a:r>
          </a:p>
          <a:p>
            <a:pPr algn="r"/>
            <a:r>
              <a:rPr lang="en-US" dirty="0" smtClean="0"/>
              <a:t>V.Mohan Sathvik</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435608" y="1600200"/>
            <a:ext cx="7498080" cy="4648200"/>
          </a:xfrm>
        </p:spPr>
        <p:txBody>
          <a:bodyPr/>
          <a:lstStyle/>
          <a:p>
            <a:pPr>
              <a:buFont typeface="Wingdings" pitchFamily="2" charset="2"/>
              <a:buChar char="§"/>
            </a:pPr>
            <a:r>
              <a:rPr lang="en-US" sz="2000" dirty="0" smtClean="0"/>
              <a:t>  As the number of people that have cell phones is rapidly growing, so is the number of people that are becoming addicted to their phones. When these phones were invented, they were intended to make life easier. Today there are some people that do not have a life because they do not know when to turn them off.</a:t>
            </a:r>
          </a:p>
          <a:p>
            <a:pPr>
              <a:buFont typeface="Wingdings" pitchFamily="2" charset="2"/>
              <a:buChar char="§"/>
            </a:pPr>
            <a:endParaRPr lang="en-US" sz="2000" dirty="0" smtClean="0"/>
          </a:p>
          <a:p>
            <a:pPr>
              <a:buFont typeface="Wingdings" pitchFamily="2" charset="2"/>
              <a:buChar char="§"/>
            </a:pPr>
            <a:endParaRPr lang="en-US" sz="2000" dirty="0" smtClean="0"/>
          </a:p>
          <a:p>
            <a:pPr>
              <a:buFont typeface="Wingdings" pitchFamily="2" charset="2"/>
              <a:buChar char="§"/>
            </a:pPr>
            <a:r>
              <a:rPr lang="en-US" sz="2000" dirty="0" smtClean="0"/>
              <a:t>As it is merely a waste of time, it is important for a user to know how much he/she is addicted to mobile by checking his daily usage of every application on  mobile.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buNone/>
            </a:pPr>
            <a:r>
              <a:rPr lang="en-US" sz="2400" dirty="0" smtClean="0"/>
              <a:t>Users are affected in several ways because of their addiction to mobile:</a:t>
            </a:r>
          </a:p>
          <a:p>
            <a:pPr>
              <a:buNone/>
            </a:pPr>
            <a:endParaRPr lang="en-US" sz="2400" dirty="0" smtClean="0"/>
          </a:p>
          <a:p>
            <a:r>
              <a:rPr lang="en-US" sz="2400" dirty="0" smtClean="0"/>
              <a:t> Digital eye strain</a:t>
            </a:r>
          </a:p>
          <a:p>
            <a:r>
              <a:rPr lang="en-US" sz="2400" dirty="0" smtClean="0"/>
              <a:t>Car accidents</a:t>
            </a:r>
          </a:p>
          <a:p>
            <a:r>
              <a:rPr lang="en-US" sz="2400" dirty="0" smtClean="0"/>
              <a:t>Sleep disturbances</a:t>
            </a:r>
          </a:p>
          <a:p>
            <a:r>
              <a:rPr lang="en-US" sz="2400" dirty="0" smtClean="0"/>
              <a:t>Depression and Anxiety</a:t>
            </a:r>
          </a:p>
          <a:p>
            <a:endParaRPr lang="en-US" sz="2400" dirty="0" smtClean="0"/>
          </a:p>
          <a:p>
            <a:pPr>
              <a:buNone/>
            </a:pPr>
            <a:endParaRPr lang="en-US" sz="2400" dirty="0" smtClean="0"/>
          </a:p>
          <a:p>
            <a:pPr>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1435608" y="1600200"/>
            <a:ext cx="7498080" cy="4648200"/>
          </a:xfrm>
        </p:spPr>
        <p:txBody>
          <a:bodyPr>
            <a:normAutofit/>
          </a:bodyPr>
          <a:lstStyle/>
          <a:p>
            <a:pPr>
              <a:buNone/>
            </a:pPr>
            <a:r>
              <a:rPr lang="en-US" sz="2400" dirty="0" smtClean="0"/>
              <a:t>1) The application has access to mobile and it goes through the history of every application usage and tell how much the user is obsessed or addicted.</a:t>
            </a:r>
          </a:p>
          <a:p>
            <a:pPr>
              <a:buNone/>
            </a:pPr>
            <a:endParaRPr lang="en-US" sz="2400" dirty="0" smtClean="0"/>
          </a:p>
          <a:p>
            <a:pPr>
              <a:buNone/>
            </a:pPr>
            <a:endParaRPr lang="en-US" sz="2400" dirty="0" smtClean="0"/>
          </a:p>
          <a:p>
            <a:pPr>
              <a:buNone/>
            </a:pPr>
            <a:r>
              <a:rPr lang="en-US" sz="2400" dirty="0" smtClean="0"/>
              <a:t>2)It tracks the history of social media apps’ usage every week and gives a graphical representation of it at the end of week. (bar graph)</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a:bodyPr>
          <a:lstStyle/>
          <a:p>
            <a:pPr>
              <a:buNone/>
            </a:pPr>
            <a:r>
              <a:rPr lang="en-US" sz="2400" dirty="0" smtClean="0"/>
              <a:t>3) It has the list of all the users of the application and compares a user with all other users in terms of addiction and usage.</a:t>
            </a:r>
          </a:p>
          <a:p>
            <a:pPr>
              <a:buNone/>
            </a:pPr>
            <a:endParaRPr lang="en-US" sz="2400" dirty="0" smtClean="0"/>
          </a:p>
          <a:p>
            <a:pPr>
              <a:buNone/>
            </a:pPr>
            <a:endParaRPr lang="en-US" sz="2400" dirty="0" smtClean="0"/>
          </a:p>
          <a:p>
            <a:pPr>
              <a:buNone/>
            </a:pPr>
            <a:r>
              <a:rPr lang="en-US" sz="2400" dirty="0" smtClean="0"/>
              <a:t>4)User is allowed to put a time limit on how long he/she can use a particular app and when the limit is crossed, the app will not be opened at all that day. It also gives reminders of much time is left.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smtClean="0"/>
              <a:t>The app takes permission to access the device using manifest to track the history of app usage.</a:t>
            </a:r>
          </a:p>
          <a:p>
            <a:pPr>
              <a:buFont typeface="Wingdings" pitchFamily="2" charset="2"/>
              <a:buChar char="§"/>
            </a:pPr>
            <a:endParaRPr lang="en-US" sz="2400" dirty="0" smtClean="0"/>
          </a:p>
          <a:p>
            <a:pPr>
              <a:buFont typeface="Wingdings" pitchFamily="2" charset="2"/>
              <a:buChar char="§"/>
            </a:pPr>
            <a:r>
              <a:rPr lang="en-US" sz="2400" dirty="0" smtClean="0"/>
              <a:t>It maintains a database to store the history of app usage.</a:t>
            </a:r>
          </a:p>
          <a:p>
            <a:pPr>
              <a:buFont typeface="Wingdings" pitchFamily="2" charset="2"/>
              <a:buChar char="§"/>
            </a:pPr>
            <a:endParaRPr lang="en-US" sz="2400" dirty="0" smtClean="0"/>
          </a:p>
          <a:p>
            <a:pPr>
              <a:buFont typeface="Wingdings" pitchFamily="2" charset="2"/>
              <a:buChar char="§"/>
            </a:pPr>
            <a:r>
              <a:rPr lang="en-IN" sz="2400" dirty="0" smtClean="0"/>
              <a:t>Technologies used:</a:t>
            </a:r>
          </a:p>
          <a:p>
            <a:pPr>
              <a:buNone/>
            </a:pPr>
            <a:r>
              <a:rPr lang="en-IN" sz="2400" dirty="0" smtClean="0"/>
              <a:t> </a:t>
            </a:r>
            <a:r>
              <a:rPr lang="en-IN" sz="2400" dirty="0" smtClean="0"/>
              <a:t>    Android Studio</a:t>
            </a:r>
          </a:p>
          <a:p>
            <a:pPr>
              <a:buNone/>
            </a:pPr>
            <a:r>
              <a:rPr lang="en-IN" sz="2400" dirty="0" smtClean="0"/>
              <a:t>	</a:t>
            </a:r>
            <a:r>
              <a:rPr lang="en-IN" sz="2400" dirty="0" smtClean="0"/>
              <a:t> </a:t>
            </a:r>
            <a:r>
              <a:rPr lang="en-IN" sz="2400" dirty="0" err="1" smtClean="0"/>
              <a:t>Database:Firebase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2286000"/>
            <a:ext cx="7498080" cy="1143000"/>
          </a:xfrm>
        </p:spPr>
        <p:txBody>
          <a:bodyPr>
            <a:noAutofit/>
          </a:bodyPr>
          <a:lstStyle/>
          <a:p>
            <a:pPr algn="ctr"/>
            <a:r>
              <a:rPr lang="en-US" sz="7200" dirty="0" smtClean="0"/>
              <a:t>THANK YOU</a:t>
            </a:r>
            <a:endParaRPr lang="en-US" sz="7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110</TotalTime>
  <Words>311</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PHONE OBSESSION DETECTOR</vt:lpstr>
      <vt:lpstr>Problem Statement</vt:lpstr>
      <vt:lpstr>Problem Statement</vt:lpstr>
      <vt:lpstr>Use Cases</vt:lpstr>
      <vt:lpstr>Use Cases</vt:lpstr>
      <vt:lpstr>Architecture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OBSESSION DETECTOR</dc:title>
  <dc:creator>acer</dc:creator>
  <cp:lastModifiedBy>HP</cp:lastModifiedBy>
  <cp:revision>13</cp:revision>
  <dcterms:created xsi:type="dcterms:W3CDTF">2019-02-24T15:52:34Z</dcterms:created>
  <dcterms:modified xsi:type="dcterms:W3CDTF">2019-02-25T06:05:29Z</dcterms:modified>
</cp:coreProperties>
</file>