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59" r:id="rId20"/>
    <p:sldId id="260" r:id="rId21"/>
    <p:sldId id="279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Kulim Park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Harshini Jilloju" userId="e3a62c64ec3c8b34" providerId="LiveId" clId="{D289CE7A-4191-4B1E-8A0F-BC0DFA73B5A2}"/>
    <pc:docChg chg="undo custSel addSld delSld modSld">
      <pc:chgData name="Sri Harshini Jilloju" userId="e3a62c64ec3c8b34" providerId="LiveId" clId="{D289CE7A-4191-4B1E-8A0F-BC0DFA73B5A2}" dt="2021-11-15T08:57:47.392" v="587" actId="20577"/>
      <pc:docMkLst>
        <pc:docMk/>
      </pc:docMkLst>
      <pc:sldChg chg="modSp mod">
        <pc:chgData name="Sri Harshini Jilloju" userId="e3a62c64ec3c8b34" providerId="LiveId" clId="{D289CE7A-4191-4B1E-8A0F-BC0DFA73B5A2}" dt="2021-11-15T07:50:58.904" v="208" actId="20577"/>
        <pc:sldMkLst>
          <pc:docMk/>
          <pc:sldMk cId="0" sldId="256"/>
        </pc:sldMkLst>
        <pc:spChg chg="mod">
          <ac:chgData name="Sri Harshini Jilloju" userId="e3a62c64ec3c8b34" providerId="LiveId" clId="{D289CE7A-4191-4B1E-8A0F-BC0DFA73B5A2}" dt="2021-11-15T07:50:58.904" v="208" actId="20577"/>
          <ac:spMkLst>
            <pc:docMk/>
            <pc:sldMk cId="0" sldId="256"/>
            <ac:spMk id="104" creationId="{00000000-0000-0000-0000-000000000000}"/>
          </ac:spMkLst>
        </pc:spChg>
      </pc:sldChg>
      <pc:sldChg chg="modSp mod modNotes">
        <pc:chgData name="Sri Harshini Jilloju" userId="e3a62c64ec3c8b34" providerId="LiveId" clId="{D289CE7A-4191-4B1E-8A0F-BC0DFA73B5A2}" dt="2021-11-15T08:45:10.505" v="427" actId="207"/>
        <pc:sldMkLst>
          <pc:docMk/>
          <pc:sldMk cId="0" sldId="257"/>
        </pc:sldMkLst>
        <pc:spChg chg="mod">
          <ac:chgData name="Sri Harshini Jilloju" userId="e3a62c64ec3c8b34" providerId="LiveId" clId="{D289CE7A-4191-4B1E-8A0F-BC0DFA73B5A2}" dt="2021-11-15T08:45:10.505" v="427" actId="207"/>
          <ac:spMkLst>
            <pc:docMk/>
            <pc:sldMk cId="0" sldId="257"/>
            <ac:spMk id="111" creationId="{00000000-0000-0000-0000-000000000000}"/>
          </ac:spMkLst>
        </pc:spChg>
      </pc:sldChg>
      <pc:sldChg chg="del">
        <pc:chgData name="Sri Harshini Jilloju" userId="e3a62c64ec3c8b34" providerId="LiveId" clId="{D289CE7A-4191-4B1E-8A0F-BC0DFA73B5A2}" dt="2021-11-15T08:33:33.865" v="212" actId="2696"/>
        <pc:sldMkLst>
          <pc:docMk/>
          <pc:sldMk cId="2051228441" sldId="258"/>
        </pc:sldMkLst>
      </pc:sldChg>
      <pc:sldChg chg="modSp add mod modNotes">
        <pc:chgData name="Sri Harshini Jilloju" userId="e3a62c64ec3c8b34" providerId="LiveId" clId="{D289CE7A-4191-4B1E-8A0F-BC0DFA73B5A2}" dt="2021-11-15T08:49:21.965" v="506" actId="207"/>
        <pc:sldMkLst>
          <pc:docMk/>
          <pc:sldMk cId="2051228441" sldId="258"/>
        </pc:sldMkLst>
        <pc:spChg chg="mod">
          <ac:chgData name="Sri Harshini Jilloju" userId="e3a62c64ec3c8b34" providerId="LiveId" clId="{D289CE7A-4191-4B1E-8A0F-BC0DFA73B5A2}" dt="2021-11-15T08:49:21.965" v="506" actId="207"/>
          <ac:spMkLst>
            <pc:docMk/>
            <pc:sldMk cId="2051228441" sldId="258"/>
            <ac:spMk id="119" creationId="{00000000-0000-0000-0000-000000000000}"/>
          </ac:spMkLst>
        </pc:spChg>
      </pc:sldChg>
      <pc:sldChg chg="modSp add mod">
        <pc:chgData name="Sri Harshini Jilloju" userId="e3a62c64ec3c8b34" providerId="LiveId" clId="{D289CE7A-4191-4B1E-8A0F-BC0DFA73B5A2}" dt="2021-11-15T08:49:51.529" v="508" actId="1076"/>
        <pc:sldMkLst>
          <pc:docMk/>
          <pc:sldMk cId="2737088611" sldId="259"/>
        </pc:sldMkLst>
        <pc:spChg chg="mod">
          <ac:chgData name="Sri Harshini Jilloju" userId="e3a62c64ec3c8b34" providerId="LiveId" clId="{D289CE7A-4191-4B1E-8A0F-BC0DFA73B5A2}" dt="2021-11-15T08:49:51.529" v="508" actId="1076"/>
          <ac:spMkLst>
            <pc:docMk/>
            <pc:sldMk cId="2737088611" sldId="259"/>
            <ac:spMk id="124" creationId="{00000000-0000-0000-0000-000000000000}"/>
          </ac:spMkLst>
        </pc:spChg>
      </pc:sldChg>
      <pc:sldChg chg="del modNotes">
        <pc:chgData name="Sri Harshini Jilloju" userId="e3a62c64ec3c8b34" providerId="LiveId" clId="{D289CE7A-4191-4B1E-8A0F-BC0DFA73B5A2}" dt="2021-11-15T08:34:08.088" v="215" actId="2696"/>
        <pc:sldMkLst>
          <pc:docMk/>
          <pc:sldMk cId="2737088611" sldId="259"/>
        </pc:sldMkLst>
      </pc:sldChg>
      <pc:sldChg chg="modSp add mod setBg">
        <pc:chgData name="Sri Harshini Jilloju" userId="e3a62c64ec3c8b34" providerId="LiveId" clId="{D289CE7A-4191-4B1E-8A0F-BC0DFA73B5A2}" dt="2021-11-15T08:34:43.079" v="220" actId="207"/>
        <pc:sldMkLst>
          <pc:docMk/>
          <pc:sldMk cId="1180561261" sldId="260"/>
        </pc:sldMkLst>
        <pc:spChg chg="mod">
          <ac:chgData name="Sri Harshini Jilloju" userId="e3a62c64ec3c8b34" providerId="LiveId" clId="{D289CE7A-4191-4B1E-8A0F-BC0DFA73B5A2}" dt="2021-11-15T08:34:43.079" v="220" actId="207"/>
          <ac:spMkLst>
            <pc:docMk/>
            <pc:sldMk cId="1180561261" sldId="260"/>
            <ac:spMk id="131" creationId="{00000000-0000-0000-0000-000000000000}"/>
          </ac:spMkLst>
        </pc:spChg>
      </pc:sldChg>
      <pc:sldChg chg="del modNotes">
        <pc:chgData name="Sri Harshini Jilloju" userId="e3a62c64ec3c8b34" providerId="LiveId" clId="{D289CE7A-4191-4B1E-8A0F-BC0DFA73B5A2}" dt="2021-11-15T08:34:20.566" v="218" actId="2696"/>
        <pc:sldMkLst>
          <pc:docMk/>
          <pc:sldMk cId="1180561261" sldId="260"/>
        </pc:sldMkLst>
      </pc:sldChg>
      <pc:sldChg chg="modSp mod modNotes">
        <pc:chgData name="Sri Harshini Jilloju" userId="e3a62c64ec3c8b34" providerId="LiveId" clId="{D289CE7A-4191-4B1E-8A0F-BC0DFA73B5A2}" dt="2021-11-15T08:57:47.392" v="587" actId="20577"/>
        <pc:sldMkLst>
          <pc:docMk/>
          <pc:sldMk cId="0" sldId="261"/>
        </pc:sldMkLst>
        <pc:spChg chg="mod">
          <ac:chgData name="Sri Harshini Jilloju" userId="e3a62c64ec3c8b34" providerId="LiveId" clId="{D289CE7A-4191-4B1E-8A0F-BC0DFA73B5A2}" dt="2021-11-15T08:57:47.392" v="587" actId="20577"/>
          <ac:spMkLst>
            <pc:docMk/>
            <pc:sldMk cId="0" sldId="261"/>
            <ac:spMk id="138" creationId="{00000000-0000-0000-0000-000000000000}"/>
          </ac:spMkLst>
        </pc:spChg>
      </pc:sldChg>
      <pc:sldChg chg="modSp mod">
        <pc:chgData name="Sri Harshini Jilloju" userId="e3a62c64ec3c8b34" providerId="LiveId" clId="{D289CE7A-4191-4B1E-8A0F-BC0DFA73B5A2}" dt="2021-11-15T08:56:48.663" v="586" actId="14100"/>
        <pc:sldMkLst>
          <pc:docMk/>
          <pc:sldMk cId="0" sldId="262"/>
        </pc:sldMkLst>
        <pc:spChg chg="mod">
          <ac:chgData name="Sri Harshini Jilloju" userId="e3a62c64ec3c8b34" providerId="LiveId" clId="{D289CE7A-4191-4B1E-8A0F-BC0DFA73B5A2}" dt="2021-11-15T08:56:48.663" v="586" actId="14100"/>
          <ac:spMkLst>
            <pc:docMk/>
            <pc:sldMk cId="0" sldId="262"/>
            <ac:spMk id="143" creationId="{00000000-0000-0000-0000-000000000000}"/>
          </ac:spMkLst>
        </pc:spChg>
        <pc:spChg chg="mod">
          <ac:chgData name="Sri Harshini Jilloju" userId="e3a62c64ec3c8b34" providerId="LiveId" clId="{D289CE7A-4191-4B1E-8A0F-BC0DFA73B5A2}" dt="2021-11-15T08:39:18.719" v="240" actId="207"/>
          <ac:spMkLst>
            <pc:docMk/>
            <pc:sldMk cId="0" sldId="262"/>
            <ac:spMk id="144" creationId="{00000000-0000-0000-0000-000000000000}"/>
          </ac:spMkLst>
        </pc:spChg>
      </pc:sldChg>
      <pc:sldChg chg="modSp mod modNotes">
        <pc:chgData name="Sri Harshini Jilloju" userId="e3a62c64ec3c8b34" providerId="LiveId" clId="{D289CE7A-4191-4B1E-8A0F-BC0DFA73B5A2}" dt="2021-11-15T08:41:53.968" v="409" actId="207"/>
        <pc:sldMkLst>
          <pc:docMk/>
          <pc:sldMk cId="0" sldId="263"/>
        </pc:sldMkLst>
        <pc:spChg chg="mod">
          <ac:chgData name="Sri Harshini Jilloju" userId="e3a62c64ec3c8b34" providerId="LiveId" clId="{D289CE7A-4191-4B1E-8A0F-BC0DFA73B5A2}" dt="2021-11-15T08:41:53.968" v="409" actId="207"/>
          <ac:spMkLst>
            <pc:docMk/>
            <pc:sldMk cId="0" sldId="263"/>
            <ac:spMk id="153" creationId="{00000000-0000-0000-0000-000000000000}"/>
          </ac:spMkLst>
        </pc:spChg>
      </pc:sldChg>
      <pc:sldChg chg="modSp mod">
        <pc:chgData name="Sri Harshini Jilloju" userId="e3a62c64ec3c8b34" providerId="LiveId" clId="{D289CE7A-4191-4B1E-8A0F-BC0DFA73B5A2}" dt="2021-11-15T08:42:05.889" v="410" actId="207"/>
        <pc:sldMkLst>
          <pc:docMk/>
          <pc:sldMk cId="0" sldId="264"/>
        </pc:sldMkLst>
        <pc:spChg chg="mod">
          <ac:chgData name="Sri Harshini Jilloju" userId="e3a62c64ec3c8b34" providerId="LiveId" clId="{D289CE7A-4191-4B1E-8A0F-BC0DFA73B5A2}" dt="2021-11-15T08:42:05.889" v="410" actId="207"/>
          <ac:spMkLst>
            <pc:docMk/>
            <pc:sldMk cId="0" sldId="264"/>
            <ac:spMk id="158" creationId="{00000000-0000-0000-0000-000000000000}"/>
          </ac:spMkLst>
        </pc:spChg>
      </pc:sldChg>
      <pc:sldChg chg="modSp mod modNotes">
        <pc:chgData name="Sri Harshini Jilloju" userId="e3a62c64ec3c8b34" providerId="LiveId" clId="{D289CE7A-4191-4B1E-8A0F-BC0DFA73B5A2}" dt="2021-11-15T08:42:20.438" v="412" actId="207"/>
        <pc:sldMkLst>
          <pc:docMk/>
          <pc:sldMk cId="0" sldId="265"/>
        </pc:sldMkLst>
        <pc:spChg chg="mod">
          <ac:chgData name="Sri Harshini Jilloju" userId="e3a62c64ec3c8b34" providerId="LiveId" clId="{D289CE7A-4191-4B1E-8A0F-BC0DFA73B5A2}" dt="2021-11-15T08:42:13.353" v="411" actId="207"/>
          <ac:spMkLst>
            <pc:docMk/>
            <pc:sldMk cId="0" sldId="265"/>
            <ac:spMk id="166" creationId="{00000000-0000-0000-0000-000000000000}"/>
          </ac:spMkLst>
        </pc:spChg>
        <pc:spChg chg="mod">
          <ac:chgData name="Sri Harshini Jilloju" userId="e3a62c64ec3c8b34" providerId="LiveId" clId="{D289CE7A-4191-4B1E-8A0F-BC0DFA73B5A2}" dt="2021-11-15T08:42:20.438" v="412" actId="207"/>
          <ac:spMkLst>
            <pc:docMk/>
            <pc:sldMk cId="0" sldId="265"/>
            <ac:spMk id="168" creationId="{00000000-0000-0000-0000-000000000000}"/>
          </ac:spMkLst>
        </pc:spChg>
      </pc:sldChg>
      <pc:sldChg chg="modSp mod modNotes">
        <pc:chgData name="Sri Harshini Jilloju" userId="e3a62c64ec3c8b34" providerId="LiveId" clId="{D289CE7A-4191-4B1E-8A0F-BC0DFA73B5A2}" dt="2021-11-15T08:42:42.578" v="414" actId="207"/>
        <pc:sldMkLst>
          <pc:docMk/>
          <pc:sldMk cId="0" sldId="266"/>
        </pc:sldMkLst>
        <pc:spChg chg="mod">
          <ac:chgData name="Sri Harshini Jilloju" userId="e3a62c64ec3c8b34" providerId="LiveId" clId="{D289CE7A-4191-4B1E-8A0F-BC0DFA73B5A2}" dt="2021-11-15T08:42:33.168" v="413" actId="207"/>
          <ac:spMkLst>
            <pc:docMk/>
            <pc:sldMk cId="0" sldId="266"/>
            <ac:spMk id="173" creationId="{00000000-0000-0000-0000-000000000000}"/>
          </ac:spMkLst>
        </pc:spChg>
        <pc:spChg chg="mod">
          <ac:chgData name="Sri Harshini Jilloju" userId="e3a62c64ec3c8b34" providerId="LiveId" clId="{D289CE7A-4191-4B1E-8A0F-BC0DFA73B5A2}" dt="2021-11-15T08:42:42.578" v="414" actId="207"/>
          <ac:spMkLst>
            <pc:docMk/>
            <pc:sldMk cId="0" sldId="266"/>
            <ac:spMk id="175" creationId="{00000000-0000-0000-0000-000000000000}"/>
          </ac:spMkLst>
        </pc:spChg>
      </pc:sldChg>
      <pc:sldChg chg="modNotes">
        <pc:chgData name="Sri Harshini Jilloju" userId="e3a62c64ec3c8b34" providerId="LiveId" clId="{D289CE7A-4191-4B1E-8A0F-BC0DFA73B5A2}" dt="2021-11-15T08:33:33.866" v="213"/>
        <pc:sldMkLst>
          <pc:docMk/>
          <pc:sldMk cId="0" sldId="267"/>
        </pc:sldMkLst>
      </pc:sldChg>
      <pc:sldChg chg="modSp mod">
        <pc:chgData name="Sri Harshini Jilloju" userId="e3a62c64ec3c8b34" providerId="LiveId" clId="{D289CE7A-4191-4B1E-8A0F-BC0DFA73B5A2}" dt="2021-11-15T08:38:06.755" v="238" actId="122"/>
        <pc:sldMkLst>
          <pc:docMk/>
          <pc:sldMk cId="0" sldId="268"/>
        </pc:sldMkLst>
        <pc:spChg chg="mod">
          <ac:chgData name="Sri Harshini Jilloju" userId="e3a62c64ec3c8b34" providerId="LiveId" clId="{D289CE7A-4191-4B1E-8A0F-BC0DFA73B5A2}" dt="2021-11-15T08:38:06.755" v="238" actId="122"/>
          <ac:spMkLst>
            <pc:docMk/>
            <pc:sldMk cId="0" sldId="268"/>
            <ac:spMk id="188" creationId="{00000000-0000-0000-0000-000000000000}"/>
          </ac:spMkLst>
        </pc:spChg>
      </pc:sldChg>
      <pc:sldChg chg="modSp mod">
        <pc:chgData name="Sri Harshini Jilloju" userId="e3a62c64ec3c8b34" providerId="LiveId" clId="{D289CE7A-4191-4B1E-8A0F-BC0DFA73B5A2}" dt="2021-11-15T08:47:17.301" v="455" actId="20577"/>
        <pc:sldMkLst>
          <pc:docMk/>
          <pc:sldMk cId="0" sldId="269"/>
        </pc:sldMkLst>
        <pc:spChg chg="mod">
          <ac:chgData name="Sri Harshini Jilloju" userId="e3a62c64ec3c8b34" providerId="LiveId" clId="{D289CE7A-4191-4B1E-8A0F-BC0DFA73B5A2}" dt="2021-11-15T08:42:58.151" v="415" actId="207"/>
          <ac:spMkLst>
            <pc:docMk/>
            <pc:sldMk cId="0" sldId="269"/>
            <ac:spMk id="194" creationId="{00000000-0000-0000-0000-000000000000}"/>
          </ac:spMkLst>
        </pc:spChg>
        <pc:spChg chg="mod">
          <ac:chgData name="Sri Harshini Jilloju" userId="e3a62c64ec3c8b34" providerId="LiveId" clId="{D289CE7A-4191-4B1E-8A0F-BC0DFA73B5A2}" dt="2021-11-15T08:47:17.301" v="455" actId="20577"/>
          <ac:spMkLst>
            <pc:docMk/>
            <pc:sldMk cId="0" sldId="269"/>
            <ac:spMk id="195" creationId="{00000000-0000-0000-0000-000000000000}"/>
          </ac:spMkLst>
        </pc:spChg>
      </pc:sldChg>
      <pc:sldChg chg="modSp mod">
        <pc:chgData name="Sri Harshini Jilloju" userId="e3a62c64ec3c8b34" providerId="LiveId" clId="{D289CE7A-4191-4B1E-8A0F-BC0DFA73B5A2}" dt="2021-11-15T08:43:39.997" v="419" actId="207"/>
        <pc:sldMkLst>
          <pc:docMk/>
          <pc:sldMk cId="0" sldId="270"/>
        </pc:sldMkLst>
        <pc:spChg chg="mod">
          <ac:chgData name="Sri Harshini Jilloju" userId="e3a62c64ec3c8b34" providerId="LiveId" clId="{D289CE7A-4191-4B1E-8A0F-BC0DFA73B5A2}" dt="2021-11-15T08:43:39.997" v="419" actId="207"/>
          <ac:spMkLst>
            <pc:docMk/>
            <pc:sldMk cId="0" sldId="270"/>
            <ac:spMk id="201" creationId="{00000000-0000-0000-0000-000000000000}"/>
          </ac:spMkLst>
        </pc:spChg>
      </pc:sldChg>
      <pc:sldChg chg="modSp mod">
        <pc:chgData name="Sri Harshini Jilloju" userId="e3a62c64ec3c8b34" providerId="LiveId" clId="{D289CE7A-4191-4B1E-8A0F-BC0DFA73B5A2}" dt="2021-11-15T08:44:50.751" v="425" actId="207"/>
        <pc:sldMkLst>
          <pc:docMk/>
          <pc:sldMk cId="0" sldId="271"/>
        </pc:sldMkLst>
        <pc:spChg chg="mod">
          <ac:chgData name="Sri Harshini Jilloju" userId="e3a62c64ec3c8b34" providerId="LiveId" clId="{D289CE7A-4191-4B1E-8A0F-BC0DFA73B5A2}" dt="2021-11-15T08:44:50.751" v="425" actId="207"/>
          <ac:spMkLst>
            <pc:docMk/>
            <pc:sldMk cId="0" sldId="271"/>
            <ac:spMk id="207" creationId="{00000000-0000-0000-0000-000000000000}"/>
          </ac:spMkLst>
        </pc:spChg>
      </pc:sldChg>
      <pc:sldChg chg="modNotes">
        <pc:chgData name="Sri Harshini Jilloju" userId="e3a62c64ec3c8b34" providerId="LiveId" clId="{D289CE7A-4191-4B1E-8A0F-BC0DFA73B5A2}" dt="2021-11-15T08:33:33.866" v="213"/>
        <pc:sldMkLst>
          <pc:docMk/>
          <pc:sldMk cId="0" sldId="272"/>
        </pc:sldMkLst>
      </pc:sldChg>
      <pc:sldChg chg="modNotes">
        <pc:chgData name="Sri Harshini Jilloju" userId="e3a62c64ec3c8b34" providerId="LiveId" clId="{D289CE7A-4191-4B1E-8A0F-BC0DFA73B5A2}" dt="2021-11-15T08:33:33.866" v="213"/>
        <pc:sldMkLst>
          <pc:docMk/>
          <pc:sldMk cId="0" sldId="274"/>
        </pc:sldMkLst>
      </pc:sldChg>
      <pc:sldChg chg="modSp mod">
        <pc:chgData name="Sri Harshini Jilloju" userId="e3a62c64ec3c8b34" providerId="LiveId" clId="{D289CE7A-4191-4B1E-8A0F-BC0DFA73B5A2}" dt="2021-11-15T08:44:12.091" v="422" actId="207"/>
        <pc:sldMkLst>
          <pc:docMk/>
          <pc:sldMk cId="0" sldId="275"/>
        </pc:sldMkLst>
        <pc:spChg chg="mod">
          <ac:chgData name="Sri Harshini Jilloju" userId="e3a62c64ec3c8b34" providerId="LiveId" clId="{D289CE7A-4191-4B1E-8A0F-BC0DFA73B5A2}" dt="2021-11-15T08:44:12.091" v="422" actId="207"/>
          <ac:spMkLst>
            <pc:docMk/>
            <pc:sldMk cId="0" sldId="275"/>
            <ac:spMk id="232" creationId="{00000000-0000-0000-0000-000000000000}"/>
          </ac:spMkLst>
        </pc:spChg>
      </pc:sldChg>
      <pc:sldChg chg="del">
        <pc:chgData name="Sri Harshini Jilloju" userId="e3a62c64ec3c8b34" providerId="LiveId" clId="{D289CE7A-4191-4B1E-8A0F-BC0DFA73B5A2}" dt="2021-11-15T08:32:03.690" v="211" actId="47"/>
        <pc:sldMkLst>
          <pc:docMk/>
          <pc:sldMk cId="0" sldId="276"/>
        </pc:sldMkLst>
      </pc:sldChg>
      <pc:sldChg chg="del">
        <pc:chgData name="Sri Harshini Jilloju" userId="e3a62c64ec3c8b34" providerId="LiveId" clId="{D289CE7A-4191-4B1E-8A0F-BC0DFA73B5A2}" dt="2021-11-15T08:32:01.338" v="210" actId="47"/>
        <pc:sldMkLst>
          <pc:docMk/>
          <pc:sldMk cId="0" sldId="277"/>
        </pc:sldMkLst>
      </pc:sldChg>
      <pc:sldChg chg="del">
        <pc:chgData name="Sri Harshini Jilloju" userId="e3a62c64ec3c8b34" providerId="LiveId" clId="{D289CE7A-4191-4B1E-8A0F-BC0DFA73B5A2}" dt="2021-11-15T08:31:58.449" v="209" actId="47"/>
        <pc:sldMkLst>
          <pc:docMk/>
          <pc:sldMk cId="0" sldId="278"/>
        </pc:sldMkLst>
      </pc:sldChg>
      <pc:sldMasterChg chg="delSldLayout">
        <pc:chgData name="Sri Harshini Jilloju" userId="e3a62c64ec3c8b34" providerId="LiveId" clId="{D289CE7A-4191-4B1E-8A0F-BC0DFA73B5A2}" dt="2021-11-15T08:34:08.088" v="215" actId="2696"/>
        <pc:sldMasterMkLst>
          <pc:docMk/>
          <pc:sldMasterMk cId="0" sldId="2147483660"/>
        </pc:sldMasterMkLst>
        <pc:sldLayoutChg chg="del">
          <pc:chgData name="Sri Harshini Jilloju" userId="e3a62c64ec3c8b34" providerId="LiveId" clId="{D289CE7A-4191-4B1E-8A0F-BC0DFA73B5A2}" dt="2021-11-15T08:33:33.865" v="212" actId="2696"/>
          <pc:sldLayoutMkLst>
            <pc:docMk/>
            <pc:sldMasterMk cId="0" sldId="2147483660"/>
            <pc:sldLayoutMk cId="0" sldId="2147483651"/>
          </pc:sldLayoutMkLst>
        </pc:sldLayoutChg>
        <pc:sldLayoutChg chg="del">
          <pc:chgData name="Sri Harshini Jilloju" userId="e3a62c64ec3c8b34" providerId="LiveId" clId="{D289CE7A-4191-4B1E-8A0F-BC0DFA73B5A2}" dt="2021-11-15T08:34:08.088" v="215" actId="2696"/>
          <pc:sldLayoutMkLst>
            <pc:docMk/>
            <pc:sldMasterMk cId="0" sldId="2147483660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b225e1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1b225e1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1b225e16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1b225e16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1b225e16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1b225e16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1b225e1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1b225e1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1b225e1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1b225e1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255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89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31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b16d1c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01b16d1cc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6450" y="701175"/>
            <a:ext cx="40995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702900" y="4406300"/>
            <a:ext cx="7433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97" name="Google Shape;97;p13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6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702900" y="3004250"/>
            <a:ext cx="50262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702900" y="4075901"/>
            <a:ext cx="5026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6997544" y="7"/>
            <a:ext cx="2146445" cy="5145755"/>
          </a:xfrm>
          <a:custGeom>
            <a:avLst/>
            <a:gdLst/>
            <a:ahLst/>
            <a:cxnLst/>
            <a:rect l="l" t="t" r="r" b="b"/>
            <a:pathLst>
              <a:path w="1052179" h="2522429" extrusionOk="0">
                <a:moveTo>
                  <a:pt x="290547" y="0"/>
                </a:moveTo>
                <a:lnTo>
                  <a:pt x="0" y="1647520"/>
                </a:lnTo>
                <a:lnTo>
                  <a:pt x="430681" y="1490802"/>
                </a:lnTo>
                <a:lnTo>
                  <a:pt x="650693" y="1689560"/>
                </a:lnTo>
                <a:lnTo>
                  <a:pt x="650693" y="1689560"/>
                </a:lnTo>
                <a:lnTo>
                  <a:pt x="503785" y="2522429"/>
                </a:lnTo>
                <a:lnTo>
                  <a:pt x="1052180" y="2522429"/>
                </a:lnTo>
                <a:lnTo>
                  <a:pt x="10521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42779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82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7492217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19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426846" y="3039892"/>
            <a:ext cx="1907388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80" y="21600"/>
                </a:lnTo>
                <a:lnTo>
                  <a:pt x="0" y="12250"/>
                </a:lnTo>
                <a:lnTo>
                  <a:pt x="165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73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15075" y="605875"/>
            <a:ext cx="39990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▸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▹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●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○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●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Kulim Park"/>
              <a:buChar char="○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2400"/>
              <a:buFont typeface="Kulim Park"/>
              <a:buChar char="■"/>
              <a:defRPr>
                <a:solidFill>
                  <a:schemeClr val="accent6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4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3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18" name="Google Shape;18;p3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6700" y="1430150"/>
            <a:ext cx="24651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3437676" y="1430150"/>
            <a:ext cx="24651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2763221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3827634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2762745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51" name="Google Shape;51;p7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99132" y="-1"/>
            <a:ext cx="1172563" cy="3572011"/>
          </a:xfrm>
          <a:custGeom>
            <a:avLst/>
            <a:gdLst/>
            <a:ahLst/>
            <a:cxnLst/>
            <a:rect l="l" t="t" r="r" b="b"/>
            <a:pathLst>
              <a:path w="574786" h="1750986" extrusionOk="0">
                <a:moveTo>
                  <a:pt x="308764" y="0"/>
                </a:moveTo>
                <a:lnTo>
                  <a:pt x="0" y="1750986"/>
                </a:lnTo>
                <a:lnTo>
                  <a:pt x="284240" y="1647520"/>
                </a:lnTo>
                <a:lnTo>
                  <a:pt x="5747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1763563" y="3445190"/>
            <a:ext cx="841902" cy="1699051"/>
          </a:xfrm>
          <a:custGeom>
            <a:avLst/>
            <a:gdLst/>
            <a:ahLst/>
            <a:cxnLst/>
            <a:rect l="l" t="t" r="r" b="b"/>
            <a:pathLst>
              <a:path w="412697" h="832868" extrusionOk="0">
                <a:moveTo>
                  <a:pt x="266023" y="832869"/>
                </a:moveTo>
                <a:lnTo>
                  <a:pt x="412697" y="0"/>
                </a:lnTo>
                <a:lnTo>
                  <a:pt x="128457" y="103466"/>
                </a:lnTo>
                <a:lnTo>
                  <a:pt x="0" y="8328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698180" y="3039902"/>
            <a:ext cx="1907741" cy="936717"/>
          </a:xfrm>
          <a:custGeom>
            <a:avLst/>
            <a:gdLst/>
            <a:ahLst/>
            <a:cxnLst/>
            <a:rect l="l" t="t" r="r" b="b"/>
            <a:pathLst>
              <a:path w="935167" h="459175" extrusionOk="0">
                <a:moveTo>
                  <a:pt x="935167" y="198758"/>
                </a:moveTo>
                <a:lnTo>
                  <a:pt x="220012" y="459176"/>
                </a:lnTo>
                <a:lnTo>
                  <a:pt x="0" y="260417"/>
                </a:lnTo>
                <a:lnTo>
                  <a:pt x="71538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-9" y="-1"/>
            <a:ext cx="2026379" cy="5145755"/>
          </a:xfrm>
          <a:custGeom>
            <a:avLst/>
            <a:gdLst/>
            <a:ahLst/>
            <a:cxnLst/>
            <a:rect l="l" t="t" r="r" b="b"/>
            <a:pathLst>
              <a:path w="993323" h="2522429" extrusionOk="0">
                <a:moveTo>
                  <a:pt x="562408" y="1949978"/>
                </a:moveTo>
                <a:lnTo>
                  <a:pt x="342396" y="1751220"/>
                </a:lnTo>
                <a:lnTo>
                  <a:pt x="342864" y="1750986"/>
                </a:lnTo>
                <a:lnTo>
                  <a:pt x="651627" y="0"/>
                </a:lnTo>
                <a:lnTo>
                  <a:pt x="0" y="0"/>
                </a:lnTo>
                <a:lnTo>
                  <a:pt x="0" y="2522429"/>
                </a:lnTo>
                <a:lnTo>
                  <a:pt x="864866" y="2522429"/>
                </a:lnTo>
                <a:lnTo>
                  <a:pt x="993323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9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62" name="Google Shape;62;p9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626600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2874224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5121848" y="1430150"/>
            <a:ext cx="2034000" cy="3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325375" y="1353949"/>
            <a:ext cx="4256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970" y="1"/>
            <a:ext cx="4099451" cy="5145755"/>
          </a:xfrm>
          <a:custGeom>
            <a:avLst/>
            <a:gdLst/>
            <a:ahLst/>
            <a:cxnLst/>
            <a:rect l="l" t="t" r="r" b="b"/>
            <a:pathLst>
              <a:path w="2009535" h="2522429" extrusionOk="0">
                <a:moveTo>
                  <a:pt x="1578387" y="1949978"/>
                </a:moveTo>
                <a:lnTo>
                  <a:pt x="1358608" y="1751220"/>
                </a:lnTo>
                <a:lnTo>
                  <a:pt x="1358842" y="1750986"/>
                </a:lnTo>
                <a:lnTo>
                  <a:pt x="1667606" y="0"/>
                </a:lnTo>
                <a:lnTo>
                  <a:pt x="0" y="0"/>
                </a:lnTo>
                <a:lnTo>
                  <a:pt x="0" y="2522429"/>
                </a:lnTo>
                <a:lnTo>
                  <a:pt x="1880844" y="2522429"/>
                </a:lnTo>
                <a:lnTo>
                  <a:pt x="2009535" y="179302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2770809" y="0"/>
            <a:ext cx="1172070" cy="35704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603" y="0"/>
                </a:moveTo>
                <a:lnTo>
                  <a:pt x="0" y="21600"/>
                </a:lnTo>
                <a:lnTo>
                  <a:pt x="10690" y="20324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3835223" y="3445179"/>
            <a:ext cx="841968" cy="16983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3915" y="21600"/>
                </a:moveTo>
                <a:lnTo>
                  <a:pt x="21600" y="0"/>
                </a:lnTo>
                <a:lnTo>
                  <a:pt x="6732" y="2683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2770334" y="3039892"/>
            <a:ext cx="1906902" cy="9363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9350"/>
                </a:moveTo>
                <a:lnTo>
                  <a:pt x="5076" y="21600"/>
                </a:lnTo>
                <a:lnTo>
                  <a:pt x="0" y="12250"/>
                </a:lnTo>
                <a:lnTo>
                  <a:pt x="165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6702144" y="6"/>
            <a:ext cx="2441849" cy="5145755"/>
          </a:xfrm>
          <a:custGeom>
            <a:avLst/>
            <a:gdLst/>
            <a:ahLst/>
            <a:cxnLst/>
            <a:rect l="l" t="t" r="r" b="b"/>
            <a:pathLst>
              <a:path w="1196985" h="2522429" extrusionOk="0">
                <a:moveTo>
                  <a:pt x="359680" y="0"/>
                </a:moveTo>
                <a:lnTo>
                  <a:pt x="0" y="2037095"/>
                </a:lnTo>
                <a:lnTo>
                  <a:pt x="263687" y="1931527"/>
                </a:lnTo>
                <a:lnTo>
                  <a:pt x="405224" y="2059283"/>
                </a:lnTo>
                <a:lnTo>
                  <a:pt x="317639" y="2522429"/>
                </a:lnTo>
                <a:lnTo>
                  <a:pt x="1196986" y="2522429"/>
                </a:lnTo>
                <a:lnTo>
                  <a:pt x="11969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1"/>
          <p:cNvGrpSpPr/>
          <p:nvPr/>
        </p:nvGrpSpPr>
        <p:grpSpPr>
          <a:xfrm>
            <a:off x="6327842" y="0"/>
            <a:ext cx="1202103" cy="5143502"/>
            <a:chOff x="3475252" y="0"/>
            <a:chExt cx="1202103" cy="5143502"/>
          </a:xfrm>
        </p:grpSpPr>
        <p:sp>
          <p:nvSpPr>
            <p:cNvPr id="81" name="Google Shape;81;p11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ide">
  <p:cSld name="TITLE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2"/>
          <p:cNvGrpSpPr/>
          <p:nvPr/>
        </p:nvGrpSpPr>
        <p:grpSpPr>
          <a:xfrm>
            <a:off x="7637092" y="0"/>
            <a:ext cx="1202103" cy="5143502"/>
            <a:chOff x="3475252" y="0"/>
            <a:chExt cx="1202103" cy="5143502"/>
          </a:xfrm>
        </p:grpSpPr>
        <p:sp>
          <p:nvSpPr>
            <p:cNvPr id="88" name="Google Shape;88;p12"/>
            <p:cNvSpPr/>
            <p:nvPr/>
          </p:nvSpPr>
          <p:spPr>
            <a:xfrm>
              <a:off x="3475252" y="0"/>
              <a:ext cx="1109160" cy="43038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802" y="0"/>
                  </a:moveTo>
                  <a:lnTo>
                    <a:pt x="21600" y="0"/>
                  </a:lnTo>
                  <a:lnTo>
                    <a:pt x="7262" y="2091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150099" y="4199096"/>
              <a:ext cx="527256" cy="9444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6322" y="3115"/>
                  </a:lnTo>
                  <a:lnTo>
                    <a:pt x="21600" y="0"/>
                  </a:lnTo>
                  <a:lnTo>
                    <a:pt x="14283" y="216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3475252" y="3938588"/>
              <a:ext cx="1202040" cy="6262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2599"/>
                  </a:moveTo>
                  <a:lnTo>
                    <a:pt x="16414" y="0"/>
                  </a:lnTo>
                  <a:lnTo>
                    <a:pt x="21600" y="8985"/>
                  </a:lnTo>
                  <a:lnTo>
                    <a:pt x="5186" y="21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700" y="1430148"/>
            <a:ext cx="5276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▸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▹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●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"/>
              <a:buChar char="○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"/>
              <a:buChar char="■"/>
              <a:defRPr sz="24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ctrTitle"/>
          </p:nvPr>
        </p:nvSpPr>
        <p:spPr>
          <a:xfrm>
            <a:off x="4703200" y="492775"/>
            <a:ext cx="3812700" cy="109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2400" u="sng" dirty="0"/>
              <a:t>Spam review detection using linguistic and       behavioural methods</a:t>
            </a: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br>
              <a:rPr lang="en" sz="2400" dirty="0"/>
            </a:br>
            <a:r>
              <a:rPr lang="en" sz="2400" dirty="0"/>
              <a:t>Batch No:</a:t>
            </a:r>
            <a:r>
              <a:rPr lang="en" sz="2400" dirty="0">
                <a:solidFill>
                  <a:schemeClr val="accent1"/>
                </a:solidFill>
              </a:rPr>
              <a:t>18A10</a:t>
            </a:r>
            <a:br>
              <a:rPr lang="en" sz="2400" dirty="0"/>
            </a:br>
            <a:r>
              <a:rPr lang="en" sz="1600" dirty="0">
                <a:solidFill>
                  <a:schemeClr val="accent4"/>
                </a:solidFill>
              </a:rPr>
              <a:t>G.Chandana - 18251A1210</a:t>
            </a:r>
            <a:br>
              <a:rPr lang="en" sz="1600" dirty="0">
                <a:solidFill>
                  <a:schemeClr val="accent4"/>
                </a:solidFill>
              </a:rPr>
            </a:br>
            <a:r>
              <a:rPr lang="en" sz="1600" dirty="0">
                <a:solidFill>
                  <a:schemeClr val="accent4"/>
                </a:solidFill>
              </a:rPr>
              <a:t>C.Rakshitha - 18251A1235 </a:t>
            </a:r>
            <a:br>
              <a:rPr lang="en" sz="1600" dirty="0">
                <a:solidFill>
                  <a:schemeClr val="accent4"/>
                </a:solidFill>
              </a:rPr>
            </a:br>
            <a:r>
              <a:rPr lang="en" sz="1600" dirty="0">
                <a:solidFill>
                  <a:schemeClr val="accent4"/>
                </a:solidFill>
              </a:rPr>
              <a:t>J.Sri </a:t>
            </a:r>
            <a:r>
              <a:rPr lang="en" sz="1600">
                <a:solidFill>
                  <a:schemeClr val="accent4"/>
                </a:solidFill>
              </a:rPr>
              <a:t>Harshini - </a:t>
            </a:r>
            <a:r>
              <a:rPr lang="en" sz="1600" dirty="0">
                <a:solidFill>
                  <a:schemeClr val="accent4"/>
                </a:solidFill>
              </a:rPr>
              <a:t>18251A1242</a:t>
            </a:r>
            <a:br>
              <a:rPr lang="en" sz="1600" dirty="0">
                <a:solidFill>
                  <a:schemeClr val="accent4"/>
                </a:solidFill>
              </a:rPr>
            </a:br>
            <a:r>
              <a:rPr lang="en" sz="1600" dirty="0">
                <a:solidFill>
                  <a:schemeClr val="accent4"/>
                </a:solidFill>
              </a:rPr>
              <a:t>M.</a:t>
            </a:r>
            <a:r>
              <a:rPr lang="en" sz="1600">
                <a:solidFill>
                  <a:schemeClr val="accent4"/>
                </a:solidFill>
              </a:rPr>
              <a:t>Deekshitha - </a:t>
            </a:r>
            <a:r>
              <a:rPr lang="en" sz="1600" dirty="0">
                <a:solidFill>
                  <a:schemeClr val="accent4"/>
                </a:solidFill>
              </a:rPr>
              <a:t>18251A1252</a:t>
            </a:r>
            <a:br>
              <a:rPr lang="en" sz="1600" dirty="0">
                <a:solidFill>
                  <a:schemeClr val="accent4"/>
                </a:solidFill>
              </a:rPr>
            </a:br>
            <a:r>
              <a:rPr lang="en" sz="1600" dirty="0"/>
              <a:t>Guide:</a:t>
            </a:r>
            <a:r>
              <a:rPr lang="en" sz="1600" dirty="0">
                <a:solidFill>
                  <a:schemeClr val="accent4"/>
                </a:solidFill>
              </a:rPr>
              <a:t> Ch.Sravanthi(Assistant professor) </a:t>
            </a:r>
            <a:endParaRPr sz="1600" dirty="0">
              <a:solidFill>
                <a:schemeClr val="accent4"/>
              </a:solidFill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0" y="1105875"/>
            <a:ext cx="2064400" cy="2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 rot="10800000" flipH="1">
            <a:off x="361775" y="488524"/>
            <a:ext cx="817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519075" y="688624"/>
            <a:ext cx="7282800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TITLE </a:t>
            </a:r>
            <a:r>
              <a:rPr lang="en" sz="2800" b="1" dirty="0">
                <a:solidFill>
                  <a:schemeClr val="accent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	: </a:t>
            </a:r>
            <a:r>
              <a:rPr lang="en" sz="2700" dirty="0">
                <a:solidFill>
                  <a:schemeClr val="accent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Learning to detect deceptive     opinion spam : A Survey</a:t>
            </a:r>
            <a:endParaRPr sz="2700" dirty="0">
              <a:solidFill>
                <a:schemeClr val="accent3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AUTHOR</a:t>
            </a:r>
            <a:r>
              <a:rPr lang="en" sz="2800" b="1" dirty="0">
                <a:solidFill>
                  <a:schemeClr val="accent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	:</a:t>
            </a:r>
            <a:r>
              <a:rPr lang="en" sz="2800" dirty="0">
                <a:solidFill>
                  <a:schemeClr val="accent3"/>
                </a:solidFill>
                <a:latin typeface="Calibri" panose="020F0502020204030204" pitchFamily="34" charset="0"/>
                <a:ea typeface="Kulim Park"/>
                <a:cs typeface="Calibri" panose="020F0502020204030204" pitchFamily="34" charset="0"/>
                <a:sym typeface="Kulim Park"/>
              </a:rPr>
              <a:t>Y. Ren and D. Ji</a:t>
            </a:r>
            <a:endParaRPr sz="4400" dirty="0">
              <a:solidFill>
                <a:schemeClr val="accent3"/>
              </a:solidFill>
              <a:latin typeface="Calibri" panose="020F0502020204030204" pitchFamily="34" charset="0"/>
              <a:ea typeface="Kulim Park"/>
              <a:cs typeface="Calibri" panose="020F0502020204030204" pitchFamily="34" charset="0"/>
              <a:sym typeface="Kulim Park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YEAR </a:t>
            </a:r>
            <a:r>
              <a:rPr lang="en" sz="2800" b="1" dirty="0">
                <a:solidFill>
                  <a:schemeClr val="accent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       	:</a:t>
            </a:r>
            <a:r>
              <a:rPr lang="en" sz="2800" dirty="0">
                <a:solidFill>
                  <a:schemeClr val="accent3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2019</a:t>
            </a:r>
            <a:endParaRPr sz="2800" dirty="0">
              <a:solidFill>
                <a:schemeClr val="accent3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12300" y="488525"/>
            <a:ext cx="69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6529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>
                <a:solidFill>
                  <a:schemeClr val="accent4"/>
                </a:solidFill>
              </a:rPr>
              <a:t>SUMMARY: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626600" y="1430150"/>
            <a:ext cx="7143600" cy="3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chemeClr val="accent3"/>
                </a:solidFill>
              </a:rPr>
              <a:t>Summarize the existing dataset resources and their construction methods.</a:t>
            </a:r>
            <a:endParaRPr sz="2000" b="1" dirty="0">
              <a:solidFill>
                <a:schemeClr val="accent3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chemeClr val="accent3"/>
                </a:solidFill>
              </a:rPr>
              <a:t>Traditional Statistical Method</a:t>
            </a:r>
            <a:endParaRPr sz="2000" b="1" dirty="0">
              <a:solidFill>
                <a:schemeClr val="accent3"/>
              </a:solidFill>
            </a:endParaRPr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286084" y="188700"/>
            <a:ext cx="86670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4"/>
                </a:solidFill>
              </a:rPr>
              <a:t>FEATURE ENGINEERING: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-&gt; </a:t>
            </a:r>
            <a:r>
              <a:rPr lang="en" b="1" dirty="0">
                <a:solidFill>
                  <a:schemeClr val="accent1"/>
                </a:solidFill>
              </a:rPr>
              <a:t>TEXT FEATURES: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          </a:t>
            </a:r>
            <a:r>
              <a:rPr lang="en" b="1" dirty="0">
                <a:solidFill>
                  <a:schemeClr val="accent3"/>
                </a:solidFill>
              </a:rPr>
              <a:t>BAG OF WORD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 META-DATA FEATURES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 SEMATIC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-&gt; </a:t>
            </a:r>
            <a:r>
              <a:rPr lang="en" b="1" dirty="0">
                <a:solidFill>
                  <a:schemeClr val="accent1"/>
                </a:solidFill>
              </a:rPr>
              <a:t>BEHAVIOR FEATURES: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         </a:t>
            </a:r>
            <a:r>
              <a:rPr lang="en" b="1" dirty="0">
                <a:solidFill>
                  <a:schemeClr val="accent3"/>
                </a:solidFill>
              </a:rPr>
              <a:t>MAXIMUM CONTENT SIMILARITY(fCS)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        Cosine similarity is used to measure the content similarity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MAXIMUM NUMBER OF REVIEWS:(fMNR)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        Threshold value is greater than 5 reviews per day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chemeClr val="accent3"/>
                </a:solidFill>
              </a:rPr>
              <a:t>         EXTREME RATING BEHAVIOR: either too high too low is consider </a:t>
            </a:r>
            <a:r>
              <a:rPr lang="e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</a:t>
            </a:r>
            <a:r>
              <a:rPr lang="en" b="1" dirty="0">
                <a:solidFill>
                  <a:schemeClr val="accent3"/>
                </a:solidFill>
              </a:rPr>
              <a:t> spam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                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None/>
            </a:pPr>
            <a:endParaRPr dirty="0"/>
          </a:p>
        </p:txBody>
      </p: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26434" y="202200"/>
            <a:ext cx="8352300" cy="494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REVIEW LENGTH: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On average the length of review is 200 words but for a spam it is considered as more than average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/>
                </a:solidFill>
              </a:rPr>
              <a:t>METHODS:</a:t>
            </a:r>
            <a:endParaRPr sz="2100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accent4"/>
                </a:solidFill>
              </a:rPr>
              <a:t> TRADITIONAL STATISTICAL METHODS:</a:t>
            </a:r>
            <a:endParaRPr sz="1900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/>
              <a:t>       </a:t>
            </a:r>
            <a:r>
              <a:rPr lang="en" sz="1900" dirty="0">
                <a:solidFill>
                  <a:schemeClr val="accent3"/>
                </a:solidFill>
              </a:rPr>
              <a:t>1)SUPERVISED LEARNING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3"/>
                </a:solidFill>
              </a:rPr>
              <a:t>                 SVM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3"/>
                </a:solidFill>
              </a:rPr>
              <a:t>                 LOGISTIC REGRESSION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3"/>
                </a:solidFill>
              </a:rPr>
              <a:t>                 NAIVE BAYES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3"/>
                </a:solidFill>
              </a:rPr>
              <a:t>       2)UNSUPERVISED LEARNING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accent3"/>
                </a:solidFill>
              </a:rPr>
              <a:t>         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 dirty="0"/>
              <a:t>           </a:t>
            </a:r>
            <a:endParaRPr sz="19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13" y="520925"/>
            <a:ext cx="8099584" cy="410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855300" y="893675"/>
            <a:ext cx="7433400" cy="37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" sz="28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</a:t>
            </a:r>
            <a:r>
              <a:rPr lang="en" sz="27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Review Detection Using Deep                  Learning</a:t>
            </a:r>
            <a:endParaRPr sz="2700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 </a:t>
            </a:r>
            <a:r>
              <a:rPr lang="en" sz="28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:</a:t>
            </a:r>
            <a:r>
              <a:rPr lang="en" sz="28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G.M.Shahariar, Swapnil Biswas &amp;</a:t>
            </a:r>
            <a:endParaRPr sz="2800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Faiza Omar</a:t>
            </a:r>
            <a:endParaRPr sz="2800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</a:t>
            </a:r>
            <a:r>
              <a:rPr lang="en" sz="280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:</a:t>
            </a:r>
            <a:r>
              <a:rPr lang="en" sz="2800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2020</a:t>
            </a:r>
            <a:endParaRPr dirty="0"/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body" idx="1"/>
          </p:nvPr>
        </p:nvSpPr>
        <p:spPr>
          <a:xfrm>
            <a:off x="624500" y="768200"/>
            <a:ext cx="7433400" cy="409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" y="393600"/>
            <a:ext cx="7433400" cy="425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780173" y="457445"/>
            <a:ext cx="7433400" cy="435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Method          Train Test Ratio          Accuracy</a:t>
            </a:r>
            <a:endParaRPr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CNN                   90:10               91.583%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LSTM                 70:30                94.565%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MLP                   70:30                92.25%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702898" y="735575"/>
            <a:ext cx="1750500" cy="44079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B6AB1">
                    <a:alpha val="47450"/>
                  </a:srgbClr>
                </a:solidFill>
                <a:latin typeface="Kulim Park"/>
              </a:rPr>
              <a:t>1</a:t>
            </a:r>
          </a:p>
        </p:txBody>
      </p:sp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702900" y="449025"/>
            <a:ext cx="50262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900"/>
              <a:t>Existing System</a:t>
            </a:r>
            <a:endParaRPr sz="39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522596" y="1816912"/>
            <a:ext cx="5026200" cy="2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1.Web Spam or email spam detection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1"/>
                </a:solidFill>
              </a:rPr>
              <a:t>Draw Backs: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No implementation for Review Spam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22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572000" y="617834"/>
            <a:ext cx="39420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300" b="1" dirty="0">
              <a:solidFill>
                <a:srgbClr val="1155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None/>
            </a:pPr>
            <a:r>
              <a:rPr lang="en" sz="2300" b="1" dirty="0">
                <a:solidFill>
                  <a:schemeClr val="bg1"/>
                </a:solidFill>
              </a:rPr>
              <a:t>The proposed approach incorporated linguistic features and a number of behavioural features for developing the spam review detection model.</a:t>
            </a:r>
            <a:endParaRPr sz="2300" b="1" dirty="0">
              <a:solidFill>
                <a:schemeClr val="bg1"/>
              </a:solidFill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213625" y="720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 b="1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Proposed models</a:t>
            </a:r>
            <a:endParaRPr sz="19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26800" y="798950"/>
            <a:ext cx="52761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600">
                <a:solidFill>
                  <a:schemeClr val="accent4"/>
                </a:solidFill>
              </a:rPr>
              <a:t>Problem Statement</a:t>
            </a:r>
            <a:endParaRPr sz="3600">
              <a:solidFill>
                <a:schemeClr val="accent4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495699" y="1430150"/>
            <a:ext cx="5407200" cy="3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 b="1" dirty="0">
                <a:solidFill>
                  <a:schemeClr val="accent3"/>
                </a:solidFill>
              </a:rPr>
              <a:t>Consequently,manufacturers and sellers are extremely concerned with customer reviews.To gain profits or fame,spam reviews are written to promote or demote targeted products or services.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200" b="1" dirty="0">
                <a:solidFill>
                  <a:schemeClr val="accent3"/>
                </a:solidFill>
              </a:rPr>
              <a:t>This practice is known as review spamming.</a:t>
            </a:r>
            <a:endParaRPr sz="2200" b="1" dirty="0">
              <a:solidFill>
                <a:schemeClr val="accent3"/>
              </a:solidFill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subTitle" idx="4294967295"/>
          </p:nvPr>
        </p:nvSpPr>
        <p:spPr>
          <a:xfrm>
            <a:off x="2463875" y="422800"/>
            <a:ext cx="6315600" cy="4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700" b="1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1.The main objective of our project is to predict whether the review is spam or not.</a:t>
            </a:r>
            <a:endParaRPr sz="27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2400"/>
              <a:buFont typeface="Kulim Park"/>
              <a:buNone/>
            </a:pPr>
            <a:r>
              <a:rPr lang="en" sz="27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2.To display the percentage of spam content called as spam score in the form  of pie chart.</a:t>
            </a:r>
            <a:endParaRPr sz="2700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056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ctrTitle" idx="4294967295"/>
          </p:nvPr>
        </p:nvSpPr>
        <p:spPr>
          <a:xfrm>
            <a:off x="4136725" y="440350"/>
            <a:ext cx="44808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</a:pPr>
            <a:r>
              <a:rPr lang="en" sz="7600" b="1" i="0" u="none" strike="noStrike" cap="none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Thank</a:t>
            </a:r>
            <a:r>
              <a:rPr lang="en" sz="7600">
                <a:solidFill>
                  <a:schemeClr val="accent4"/>
                </a:solidFill>
              </a:rPr>
              <a:t> you</a:t>
            </a:r>
            <a:endParaRPr sz="7600" b="1" i="0" u="none" strike="noStrike" cap="none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1948675" y="106675"/>
            <a:ext cx="65748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</a:rPr>
              <a:t>Paper 1:</a:t>
            </a:r>
            <a:endParaRPr sz="2400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Title :Spam Review Detection Using the Linguistic and Spammer Behavioral Methods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Author : </a:t>
            </a:r>
            <a:r>
              <a:rPr lang="en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NAVEED HUSSAIN, HAMID TURAB MIRZA  , IBRAR HUSSAIN  , FAIZA IQBAL  , AND IMRAN</a:t>
            </a:r>
            <a:r>
              <a:rPr lang="en" sz="22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MEMON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Year</a:t>
            </a:r>
            <a:r>
              <a:rPr lang="en" sz="2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2020 </a:t>
            </a:r>
            <a:endParaRPr sz="2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lim Park"/>
              <a:ea typeface="Kulim Park"/>
              <a:cs typeface="Kulim Park"/>
              <a:sym typeface="Kulim Par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6700" y="1030310"/>
            <a:ext cx="7777800" cy="362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Past and Recent Studies of SRD Using Supervised and Unsupervised Techniques.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       1.Clustering(Existing Analysis)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        2.Text Mining Model –Time Series Feature</a:t>
            </a:r>
            <a:endParaRPr sz="28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Spam Review Detection (SRD) using  Spammer Behavioral Method Analysis</a:t>
            </a:r>
            <a:endParaRPr sz="28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Spam Review Detection (SRD) using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Linguistic Method Analysis</a:t>
            </a:r>
            <a:endParaRPr sz="28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626700" y="836000"/>
            <a:ext cx="527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4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400" b="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About..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125"/>
            <a:ext cx="7303324" cy="38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959500" y="519075"/>
            <a:ext cx="733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Behavioral Method:</a:t>
            </a:r>
            <a:endParaRPr sz="2100" b="1" dirty="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4325375" y="836000"/>
            <a:ext cx="4256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400" b="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Considering….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550" y="1589175"/>
            <a:ext cx="56197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626700" y="157300"/>
            <a:ext cx="52761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400" b="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Behavioral Features: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0" y="629175"/>
            <a:ext cx="5902800" cy="4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CONTENT SIMILARITY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MAXIMUM NUMBER OF REVIEWS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REVIEW BURSTINESS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ACTIVITY WINDOW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REVIEW COUNT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RATIO OF POSITIVE REVIEWS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RATIO OF NEGATIVE REVIEWS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RATIO OF FIRST REVIEWS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REVIEW OF A SINGLE PRODUCT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RATING DEVIATION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REVIEW LENGTH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EXTREME RATING</a:t>
            </a:r>
            <a:endParaRPr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RATIO OF CAPITAL LETTERS 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626700" y="361775"/>
            <a:ext cx="52761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400" b="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Linguistic Method: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0" y="912275"/>
            <a:ext cx="6008700" cy="410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3"/>
                </a:solidFill>
              </a:rPr>
              <a:t>•</a:t>
            </a:r>
            <a:r>
              <a:rPr lang="en" sz="27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7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3"/>
                </a:solidFill>
              </a:rPr>
              <a:t>•</a:t>
            </a:r>
            <a:r>
              <a:rPr lang="en" sz="27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sz="27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3"/>
                </a:solidFill>
              </a:rPr>
              <a:t>•</a:t>
            </a:r>
            <a:r>
              <a:rPr lang="en" sz="27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sz="27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3"/>
                </a:solidFill>
              </a:rPr>
              <a:t>•</a:t>
            </a:r>
            <a:r>
              <a:rPr lang="en" sz="27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Feature Selection</a:t>
            </a:r>
            <a:endParaRPr sz="27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3"/>
                </a:solidFill>
              </a:rPr>
              <a:t>•</a:t>
            </a:r>
            <a:r>
              <a:rPr lang="en" sz="27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Classification Methods</a:t>
            </a:r>
            <a:endParaRPr sz="27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3"/>
                </a:solidFill>
              </a:rPr>
              <a:t>          </a:t>
            </a:r>
            <a:r>
              <a:rPr lang="en" sz="1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  <a:endParaRPr sz="16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          </a:t>
            </a:r>
            <a:r>
              <a:rPr lang="en" sz="1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6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          </a:t>
            </a:r>
            <a:r>
              <a:rPr lang="en" sz="1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16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3"/>
                </a:solidFill>
              </a:rPr>
              <a:t>          </a:t>
            </a:r>
            <a:r>
              <a:rPr lang="en" sz="1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6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028" y="152400"/>
            <a:ext cx="5231950" cy="4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Custom 347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585</Words>
  <Application>Microsoft Office PowerPoint</Application>
  <PresentationFormat>On-screen Show (16:9)</PresentationFormat>
  <Paragraphs>113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Kulim Park</vt:lpstr>
      <vt:lpstr>Arial</vt:lpstr>
      <vt:lpstr>Calibri</vt:lpstr>
      <vt:lpstr>Gregory template</vt:lpstr>
      <vt:lpstr>Spam review detection using linguistic and       behavioural methods    Batch No:18A10 G.Chandana - 18251A1210 C.Rakshitha - 18251A1235  J.Sri Harshini - 18251A1242 M.Deekshitha - 18251A1252 Guide: Ch.Sravanthi(Assistant professor) </vt:lpstr>
      <vt:lpstr>Problem Statement</vt:lpstr>
      <vt:lpstr>PowerPoint Presentation</vt:lpstr>
      <vt:lpstr> About..</vt:lpstr>
      <vt:lpstr>PowerPoint Presentation</vt:lpstr>
      <vt:lpstr>Considering….</vt:lpstr>
      <vt:lpstr>Behavioral Features:</vt:lpstr>
      <vt:lpstr>Linguistic Method:</vt:lpstr>
      <vt:lpstr>PowerPoint Presentation</vt:lpstr>
      <vt:lpstr>PowerPoint Presentation</vt:lpstr>
      <vt:lpstr>SUMMARY: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review detection using linguistic and       behavioural methods</dc:title>
  <dc:creator>Sriharshini Jilloju</dc:creator>
  <cp:lastModifiedBy>Sri Harshini Jilloju</cp:lastModifiedBy>
  <cp:revision>2</cp:revision>
  <dcterms:modified xsi:type="dcterms:W3CDTF">2021-11-15T08:58:47Z</dcterms:modified>
</cp:coreProperties>
</file>