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8" r:id="rId12"/>
    <p:sldId id="274" r:id="rId13"/>
    <p:sldId id="275" r:id="rId14"/>
    <p:sldId id="276" r:id="rId15"/>
    <p:sldId id="279" r:id="rId16"/>
    <p:sldId id="280" r:id="rId17"/>
    <p:sldId id="281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76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1349BD-9D46-2E14-A596-FBC53047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A636390-B1F6-6D23-CE1D-00A419B0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14" y="2422672"/>
            <a:ext cx="1351923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fitness wearables (like Fitbit, Apple Watch)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assistant features for hands-free interaction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ultilingual chatbot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mental wellness guidance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Gamified features like daily challenges and progress tracking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lang="en-IN" dirty="0"/>
              <a:t>IBM Cloud Documentation</a:t>
            </a:r>
          </a:p>
          <a:p>
            <a:r>
              <a:rPr lang="en-IN" dirty="0"/>
              <a:t>Watson Assistant Developer Docs</a:t>
            </a:r>
          </a:p>
          <a:p>
            <a:r>
              <a:rPr lang="en-IN" dirty="0"/>
              <a:t>WHO Guidelines on Physical Activity</a:t>
            </a:r>
          </a:p>
          <a:p>
            <a:r>
              <a:rPr lang="en-IN" dirty="0"/>
              <a:t>Harvard Health – Fitness &amp; Diet Research</a:t>
            </a:r>
          </a:p>
          <a:p>
            <a:r>
              <a:rPr lang="en-IN" dirty="0"/>
              <a:t>IBM Granite AI Documentation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Ibm</a:t>
            </a:r>
            <a:r>
              <a:rPr lang="en-GB" dirty="0"/>
              <a:t> certifications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5091B0-AB3A-E5F7-E7A6-740CAA1F6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625" y="1849944"/>
            <a:ext cx="5786629" cy="4001058"/>
          </a:xfrm>
        </p:spPr>
      </p:pic>
    </p:spTree>
    <p:extLst>
      <p:ext uri="{BB962C8B-B14F-4D97-AF65-F5344CB8AC3E}">
        <p14:creationId xmlns:p14="http://schemas.microsoft.com/office/powerpoint/2010/main" val="108393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Ibm</a:t>
            </a:r>
            <a:r>
              <a:rPr lang="en-GB" dirty="0"/>
              <a:t> certifications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18F524-BF14-B47A-3910-6FF8C0FD9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028" y="1493819"/>
            <a:ext cx="6549392" cy="4673600"/>
          </a:xfrm>
        </p:spPr>
      </p:pic>
    </p:spTree>
    <p:extLst>
      <p:ext uri="{BB962C8B-B14F-4D97-AF65-F5344CB8AC3E}">
        <p14:creationId xmlns:p14="http://schemas.microsoft.com/office/powerpoint/2010/main" val="81828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Ibm</a:t>
            </a:r>
            <a:r>
              <a:rPr lang="en-GB" dirty="0"/>
              <a:t> certifications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05E892-B0F3-8D13-8358-33BA1F3C0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074" y="1576099"/>
            <a:ext cx="6639852" cy="4124901"/>
          </a:xfrm>
        </p:spPr>
      </p:pic>
    </p:spTree>
    <p:extLst>
      <p:ext uri="{BB962C8B-B14F-4D97-AF65-F5344CB8AC3E}">
        <p14:creationId xmlns:p14="http://schemas.microsoft.com/office/powerpoint/2010/main" val="164310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490" y="1006956"/>
            <a:ext cx="9661935" cy="3167880"/>
          </a:xfrm>
        </p:spPr>
        <p:txBody>
          <a:bodyPr>
            <a:normAutofit/>
          </a:bodyPr>
          <a:lstStyle/>
          <a:p>
            <a:r>
              <a:rPr sz="6600" dirty="0"/>
              <a:t>THANK YOU</a:t>
            </a:r>
            <a:r>
              <a:rPr lang="en-GB" sz="6600" dirty="0"/>
              <a:t>!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Problem Statement</a:t>
            </a:r>
          </a:p>
          <a:p>
            <a:r>
              <a:rPr dirty="0"/>
              <a:t>2. Proposed System/Solution</a:t>
            </a:r>
          </a:p>
          <a:p>
            <a:r>
              <a:rPr dirty="0"/>
              <a:t>3. System Development Approach (Technology Used)</a:t>
            </a:r>
          </a:p>
          <a:p>
            <a:r>
              <a:rPr dirty="0"/>
              <a:t>4. Algorithm &amp; Deployment</a:t>
            </a:r>
          </a:p>
          <a:p>
            <a:r>
              <a:rPr dirty="0"/>
              <a:t>5. Result (Output Image)</a:t>
            </a:r>
          </a:p>
          <a:p>
            <a:r>
              <a:rPr dirty="0"/>
              <a:t>6. Conclusion</a:t>
            </a:r>
          </a:p>
          <a:p>
            <a:r>
              <a:rPr dirty="0"/>
              <a:t>7. Future Scope</a:t>
            </a:r>
          </a:p>
          <a:p>
            <a:r>
              <a:rPr dirty="0"/>
              <a:t>8.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today’s fast-paced world, many individuals struggle to maintain a healthy lifestyle due to lack of personalized guidance, time constraints, and inconsistent motivation.</a:t>
            </a:r>
            <a:br>
              <a:rPr lang="en-US" dirty="0"/>
            </a:br>
            <a:r>
              <a:rPr lang="en-US" dirty="0"/>
              <a:t>Traditional fitness solutions often require expensive subscriptions, in-person consultations, or rigid schedules that don't adapt to personal routines.</a:t>
            </a:r>
          </a:p>
          <a:p>
            <a:r>
              <a:rPr lang="en-US" dirty="0"/>
              <a:t>There is a growing need for an accessible, friendly, and intelligent virtual assistant that can provide on-demand fitness advice, healthy lifestyle suggestions, and basic nutrition guidance—all tailored to individual needs and available at any time.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69880"/>
            <a:ext cx="8849134" cy="4147429"/>
          </a:xfrm>
        </p:spPr>
        <p:txBody>
          <a:bodyPr>
            <a:normAutofit/>
          </a:bodyPr>
          <a:lstStyle/>
          <a:p>
            <a:r>
              <a:rPr lang="en-US" b="1" dirty="0"/>
              <a:t>Fitness Buddy</a:t>
            </a:r>
            <a:r>
              <a:rPr lang="en-US" dirty="0"/>
              <a:t> helps users stay healthy with the support of IBM Cloud services.</a:t>
            </a:r>
            <a:br>
              <a:rPr lang="en-US" dirty="0"/>
            </a:br>
            <a:r>
              <a:rPr lang="en-US" dirty="0"/>
              <a:t>Key features include:</a:t>
            </a:r>
          </a:p>
          <a:p>
            <a:r>
              <a:rPr lang="en-US" dirty="0"/>
              <a:t>Recommend home workouts and routines based on user input</a:t>
            </a:r>
          </a:p>
          <a:p>
            <a:r>
              <a:rPr lang="en-US" dirty="0"/>
              <a:t>Provide motivational tips and daily fitness inspiration</a:t>
            </a:r>
          </a:p>
          <a:p>
            <a:r>
              <a:rPr lang="en-US" dirty="0"/>
              <a:t>Suggest simple, nutritious meal ideas</a:t>
            </a:r>
          </a:p>
          <a:p>
            <a:r>
              <a:rPr lang="en-US" dirty="0"/>
              <a:t>Encourage habit-building and consistency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System Requirements:</a:t>
            </a:r>
            <a:endParaRPr lang="en-IN" dirty="0"/>
          </a:p>
          <a:p>
            <a:r>
              <a:rPr lang="en-IN" dirty="0"/>
              <a:t>IBM Cloud Lite</a:t>
            </a:r>
          </a:p>
          <a:p>
            <a:r>
              <a:rPr lang="en-IN" dirty="0" err="1"/>
              <a:t>Watsonx</a:t>
            </a:r>
            <a:r>
              <a:rPr lang="en-IN" dirty="0"/>
              <a:t> Assistant</a:t>
            </a:r>
          </a:p>
          <a:p>
            <a:r>
              <a:rPr lang="en-IN" dirty="0"/>
              <a:t>IBM Granite Model</a:t>
            </a:r>
          </a:p>
          <a:p>
            <a:r>
              <a:rPr lang="en-IN" b="1" dirty="0"/>
              <a:t>Libraries/Services:</a:t>
            </a:r>
            <a:endParaRPr lang="en-IN" dirty="0"/>
          </a:p>
          <a:p>
            <a:r>
              <a:rPr lang="en-IN" dirty="0"/>
              <a:t>Chat interface using </a:t>
            </a:r>
            <a:r>
              <a:rPr lang="en-IN" dirty="0" err="1"/>
              <a:t>Watsonx</a:t>
            </a:r>
            <a:r>
              <a:rPr lang="en-IN" dirty="0"/>
              <a:t> Assistant</a:t>
            </a:r>
          </a:p>
          <a:p>
            <a:r>
              <a:rPr lang="en-IN" dirty="0"/>
              <a:t>Backend logic with Python/Node.js</a:t>
            </a:r>
          </a:p>
          <a:p>
            <a:r>
              <a:rPr lang="en-IN" dirty="0"/>
              <a:t>Database for user profile and goals</a:t>
            </a:r>
          </a:p>
          <a:p>
            <a:r>
              <a:rPr lang="en-IN" b="1" dirty="0"/>
              <a:t>Architecture:</a:t>
            </a:r>
            <a:br>
              <a:rPr lang="en-IN" dirty="0"/>
            </a:br>
            <a:r>
              <a:rPr lang="en-IN" dirty="0"/>
              <a:t>User Input → </a:t>
            </a:r>
            <a:r>
              <a:rPr lang="en-IN" dirty="0" err="1"/>
              <a:t>Analyze</a:t>
            </a:r>
            <a:r>
              <a:rPr lang="en-IN" dirty="0"/>
              <a:t> Preferences → Generate Recommendations → Display via Chatbot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Input:</a:t>
            </a:r>
            <a:br>
              <a:rPr lang="en-IN" dirty="0"/>
            </a:br>
            <a:r>
              <a:rPr lang="en-IN" dirty="0"/>
              <a:t>User provides fitness level, goal (weight loss/gain), dietary preferences, available workout time.</a:t>
            </a:r>
          </a:p>
          <a:p>
            <a:r>
              <a:rPr lang="en-IN" b="1" dirty="0"/>
              <a:t>Algorithm:</a:t>
            </a:r>
            <a:br>
              <a:rPr lang="en-IN" dirty="0"/>
            </a:br>
            <a:r>
              <a:rPr lang="en-IN" dirty="0"/>
              <a:t>Combination of rule-based filters and clustering-based personalization.</a:t>
            </a:r>
          </a:p>
          <a:p>
            <a:r>
              <a:rPr lang="en-IN" b="1" dirty="0"/>
              <a:t>Meal Planning:</a:t>
            </a:r>
            <a:br>
              <a:rPr lang="en-IN" dirty="0"/>
            </a:br>
            <a:r>
              <a:rPr lang="en-IN" dirty="0"/>
              <a:t>Logic-driven daily suggestions based on user restrictions (e.g., vegetarian, high-protein).</a:t>
            </a:r>
          </a:p>
          <a:p>
            <a:r>
              <a:rPr lang="en-IN" b="1" dirty="0"/>
              <a:t>Deployment:</a:t>
            </a:r>
            <a:br>
              <a:rPr lang="en-IN" dirty="0"/>
            </a:br>
            <a:r>
              <a:rPr lang="en-IN" dirty="0"/>
              <a:t>Hosted on IBM Cloud Lite with </a:t>
            </a:r>
            <a:r>
              <a:rPr lang="en-IN" dirty="0" err="1"/>
              <a:t>Watsonx</a:t>
            </a:r>
            <a:r>
              <a:rPr lang="en-IN" dirty="0"/>
              <a:t> Assistant front-end. Optional web/mobile interface.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A7E6B47-7D2D-6F21-B5F1-6D830F227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944" y="1232452"/>
            <a:ext cx="116750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Buddy successfully delivers personalized workout and nutrition guidance through an AI-powered chatbot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healthy living simpler, accessible, and more consistent for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1B7E39-445F-A5AC-B549-585545E4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80" y="1962511"/>
            <a:ext cx="9200362" cy="4327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423F3C-A7FA-BF56-467B-23EE99700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3" y="988028"/>
            <a:ext cx="6123007" cy="46736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C9E78-9078-FFBA-7958-469CC3380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03" y="988028"/>
            <a:ext cx="5811074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2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Fitness Buddy solves the problem of inconsistent motivation and rigid schedules in fitness routines.</a:t>
            </a:r>
          </a:p>
          <a:p>
            <a:r>
              <a:rPr lang="en-US" dirty="0"/>
              <a:t>It makes personalized health guidance accessible and adaptable through IBM’s AI tools.</a:t>
            </a:r>
          </a:p>
          <a:p>
            <a:r>
              <a:rPr lang="en-US" dirty="0"/>
              <a:t>The solution is simple, motivational, and effective in helping users maintain a healthy lifestyle.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purl.org/dc/terms/"/>
    <ds:schemaRef ds:uri="9162bd5b-4ed9-4da3-b376-05204580ba3f"/>
    <ds:schemaRef ds:uri="http://schemas.microsoft.com/office/2006/documentManagement/types"/>
    <ds:schemaRef ds:uri="c0fa2617-96bd-425d-8578-e93563fe37c5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94</TotalTime>
  <Words>453</Words>
  <Application>Microsoft Office PowerPoint</Application>
  <PresentationFormat>Widescreen</PresentationFormat>
  <Paragraphs>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Wingdings 2</vt:lpstr>
      <vt:lpstr>DividendVTI</vt:lpstr>
      <vt:lpstr>PowerPoint Presentation</vt:lpstr>
      <vt:lpstr>OUTLINE</vt:lpstr>
      <vt:lpstr>Problem Statement</vt:lpstr>
      <vt:lpstr>Proposed Solution</vt:lpstr>
      <vt:lpstr>System Development Approach</vt:lpstr>
      <vt:lpstr>Algorithm &amp; Deployment</vt:lpstr>
      <vt:lpstr>Result</vt:lpstr>
      <vt:lpstr>PowerPoint Presentation</vt:lpstr>
      <vt:lpstr>Conclusion</vt:lpstr>
      <vt:lpstr>Future Scope</vt:lpstr>
      <vt:lpstr>References</vt:lpstr>
      <vt:lpstr>Ibm certifications</vt:lpstr>
      <vt:lpstr>Ibm certifications</vt:lpstr>
      <vt:lpstr>Ibm certifications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sriharshithathirunahari1@gmail.com</cp:lastModifiedBy>
  <cp:revision>32</cp:revision>
  <dcterms:created xsi:type="dcterms:W3CDTF">2021-05-26T16:50:10Z</dcterms:created>
  <dcterms:modified xsi:type="dcterms:W3CDTF">2025-08-03T15:16:56Z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