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6D0-758E-B13F-A3FA-F6B9D78DA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24F9B-DB5D-D6E8-71C0-8A7AE1726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173E-33CD-0D27-F15D-7468163D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5D6-4B6A-4D89-8FC5-EEC8884BA03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C0E7-F5DC-A7E2-B017-BAAB3EB0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9F83D-DE04-601B-DCDE-B8805DFF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4F81-4EA4-4B20-A82E-F58AF9AC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B694-1E2F-4059-DA57-1DA29B09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BBC19-DE16-AE4D-94D9-57F68253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3551-37CB-B397-5350-4A203612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5D6-4B6A-4D89-8FC5-EEC8884BA03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529C-9275-8C1F-AE34-9C10CBDF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396C-1FFB-B86A-BA1E-76522780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4F81-4EA4-4B20-A82E-F58AF9AC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74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75139-9F5A-96F2-7DF8-A2BAEA83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45C97-DED3-0674-62B7-9D3B3F575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182E-2BD1-1231-9C92-096B3D6A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5D6-4B6A-4D89-8FC5-EEC8884BA03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1679-BA5B-9B0E-AAA8-C7A82E83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8EF9-E56D-F832-7A82-A19E211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4F81-4EA4-4B20-A82E-F58AF9AC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7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1A15-E83F-CDE3-51AE-DD2AD924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47D-F792-9652-FF5F-ABA95D64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EB4DC-8463-689C-31D3-599DFB2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5D6-4B6A-4D89-8FC5-EEC8884BA03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206AA-44DE-15E0-90E3-94319EB5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F2C5-3074-0746-63EC-79D3BE7F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4F81-4EA4-4B20-A82E-F58AF9AC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4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63D8-7A65-35D7-B4F2-E2B80BFC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D005-3405-5BE5-6BB8-56ADB6632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6EF7F-B23C-8923-DE2D-0523C0A7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5D6-4B6A-4D89-8FC5-EEC8884BA03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EF96-410D-C023-84D9-FAADE8A4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0E78-DAAD-BBD2-754C-164B4CA7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4F81-4EA4-4B20-A82E-F58AF9AC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17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9395-47C7-3CC5-5854-75144862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8597-2E58-047B-E76D-AD096E881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CF00-2C0B-B9B5-82DC-15B3F989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9BFCB-84FC-3AC3-71D0-A78D2AEC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5D6-4B6A-4D89-8FC5-EEC8884BA03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C2751-FD59-33CE-7FFD-7868D074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4A7CA-30D1-8696-5404-2657F6C4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4F81-4EA4-4B20-A82E-F58AF9AC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042-584A-CF4F-CA50-B1C02A02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6A853-A10D-EB4E-F593-DA2A7616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0A010-EC80-B275-BB75-BC5893372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A9A2C-0D03-5298-A49C-36F4906B1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E4F1C-94DF-E2CD-4947-8C4089B49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7B29E-9906-DC50-88A4-C1C3242F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5D6-4B6A-4D89-8FC5-EEC8884BA03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CD14E-600A-AEA6-4B84-704065DA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CE088-4D77-D2DA-F0EE-A50203E4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4F81-4EA4-4B20-A82E-F58AF9AC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8E8E-CF04-DAC6-56F1-CD42073C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8B72A-F2FC-C704-0126-CD6214F9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5D6-4B6A-4D89-8FC5-EEC8884BA03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7C43A-FA46-D948-FBBB-817F4453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2B171-5FE4-EB32-DD8F-ABEEE165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4F81-4EA4-4B20-A82E-F58AF9AC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8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2EF75-A9D2-F0AA-0CF6-1D6FF42F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5D6-4B6A-4D89-8FC5-EEC8884BA03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44A7B-FD7C-5849-32FC-DB6B6C16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A904-A331-DCA9-FD1D-E51D55F5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4F81-4EA4-4B20-A82E-F58AF9AC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5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B779-68DE-84F5-B3FC-E3EE5290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4B52-ACFA-0881-1073-0AC64B69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DF1B-AD56-5E92-E655-6AA1C042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0B463-C019-458D-B0D8-DE11C39A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5D6-4B6A-4D89-8FC5-EEC8884BA03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F5231-933E-87F5-63A8-19408FCE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E71D7-BEE6-52FC-FFD6-BEFFB36C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4F81-4EA4-4B20-A82E-F58AF9AC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1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B39F-531B-419C-D5ED-5C75EE91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9D580-8D04-D349-E6DC-BF5E81A86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3967A-8EA7-50E8-63E5-58FDAF04A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7B990-5D01-26E8-194C-41C590A2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5D6-4B6A-4D89-8FC5-EEC8884BA03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B9107-101A-E6C1-6C42-1AA0E751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DC3C2-90A7-BBFF-F675-6E8D8945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4F81-4EA4-4B20-A82E-F58AF9AC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6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22F53-1A58-DD4A-A6F9-C67230FF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44208-5C00-0DBD-4854-908DFB477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F864-C171-329A-82B8-D912B5A7A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85D6-4B6A-4D89-8FC5-EEC8884BA03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AD56-125A-C56A-8580-68E67E552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41A1-C6FF-6ED6-8FCB-C607E41F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4F81-4EA4-4B20-A82E-F58AF9AC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2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ACE1-B635-1D79-C2EE-70E001BF0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0237F-DD31-BAB4-A264-E29C05C5B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A466632-CFF5-124B-7EEE-720211F76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5123" r="4511" b="3467"/>
          <a:stretch/>
        </p:blipFill>
        <p:spPr bwMode="auto">
          <a:xfrm>
            <a:off x="-1" y="0"/>
            <a:ext cx="12192001" cy="685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4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064 Sri Harshitha Vanam</dc:creator>
  <cp:lastModifiedBy>064 Sri Harshitha Vanam</cp:lastModifiedBy>
  <cp:revision>1</cp:revision>
  <dcterms:created xsi:type="dcterms:W3CDTF">2024-01-17T14:06:08Z</dcterms:created>
  <dcterms:modified xsi:type="dcterms:W3CDTF">2024-01-17T14:06:23Z</dcterms:modified>
</cp:coreProperties>
</file>