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0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60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7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0015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0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5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6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9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5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997F-2283-4FEF-9442-281F38E0B31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CF7B48-0D62-4B31-968D-1A53B639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98B4-50D7-2D47-F763-3863226B3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AI Application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A0A8-184E-33E1-EC98-7510FF96E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by: Samer Rihawi</a:t>
            </a:r>
          </a:p>
        </p:txBody>
      </p:sp>
    </p:spTree>
    <p:extLst>
      <p:ext uri="{BB962C8B-B14F-4D97-AF65-F5344CB8AC3E}">
        <p14:creationId xmlns:p14="http://schemas.microsoft.com/office/powerpoint/2010/main" val="81782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975D-1E49-1343-19C1-07438B8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Answer Event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E96E3-9E17-AE6E-1303-57D796AEEF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three phases: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Creating a new question</a:t>
            </a:r>
          </a:p>
          <a:p>
            <a:pPr lvl="1">
              <a:lnSpc>
                <a:spcPct val="200000"/>
              </a:lnSpc>
            </a:pP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Integrating with OpenAI API to build an answer</a:t>
            </a:r>
          </a:p>
          <a:p>
            <a:pPr lvl="1">
              <a:lnSpc>
                <a:spcPct val="200000"/>
              </a:lnSpc>
            </a:pP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Returning to the Home Page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F0697AD1-AB34-28C5-6F1D-2D3BA97663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318983"/>
            <a:ext cx="5640254" cy="1325562"/>
          </a:xfrm>
        </p:spPr>
      </p:pic>
    </p:spTree>
    <p:extLst>
      <p:ext uri="{BB962C8B-B14F-4D97-AF65-F5344CB8AC3E}">
        <p14:creationId xmlns:p14="http://schemas.microsoft.com/office/powerpoint/2010/main" val="4204239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8626-1734-4FBF-4646-93365DDD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Answer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7941-A3E5-EEAE-E1F5-556F5A8DF4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three two phases</a:t>
            </a:r>
          </a:p>
          <a:p>
            <a:pPr lvl="1"/>
            <a:r>
              <a:rPr lang="en-US" dirty="0"/>
              <a:t>Adding the question and answer to the App database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Showing a message that the answer is successfully saved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CA9ADB0-C4A2-D49A-1218-B7880734D6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0226"/>
            <a:ext cx="5181600" cy="1248578"/>
          </a:xfrm>
        </p:spPr>
      </p:pic>
    </p:spTree>
    <p:extLst>
      <p:ext uri="{BB962C8B-B14F-4D97-AF65-F5344CB8AC3E}">
        <p14:creationId xmlns:p14="http://schemas.microsoft.com/office/powerpoint/2010/main" val="366816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E3AC-8B67-E5C7-B35F-768E3102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988F-1AAA-85CF-7A56-514B389A9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App saves the questions and answers in a separate database for recoding purposes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4F02F6-25FF-E903-6B31-C251E46F6E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690688"/>
            <a:ext cx="5181600" cy="2171000"/>
          </a:xfrm>
        </p:spPr>
      </p:pic>
    </p:spTree>
    <p:extLst>
      <p:ext uri="{BB962C8B-B14F-4D97-AF65-F5344CB8AC3E}">
        <p14:creationId xmlns:p14="http://schemas.microsoft.com/office/powerpoint/2010/main" val="146162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72D3-6882-39E3-BD03-D9954564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ED335-CEDC-DF92-6CFC-C95CFCD4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AI challenge presented me with a unique opportunity to learn about Low Code/No Code and how it can be used in building different types of Apps with minimal efforts.</a:t>
            </a:r>
          </a:p>
          <a:p>
            <a:endParaRPr lang="en-US" dirty="0"/>
          </a:p>
          <a:p>
            <a:r>
              <a:rPr lang="en-US" dirty="0"/>
              <a:t>Hopefully it will help me to enhance my knowledge by using other types of Low Code/No Code in different projects.</a:t>
            </a:r>
          </a:p>
        </p:txBody>
      </p:sp>
    </p:spTree>
    <p:extLst>
      <p:ext uri="{BB962C8B-B14F-4D97-AF65-F5344CB8AC3E}">
        <p14:creationId xmlns:p14="http://schemas.microsoft.com/office/powerpoint/2010/main" val="250221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3EB8-716C-2555-B867-0DC1AB18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2D51-C1B2-149B-2D99-301AE230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participated in this challenge to gain knowledge about AI and how it can be used to build different types of applications</a:t>
            </a:r>
          </a:p>
          <a:p>
            <a:endParaRPr lang="en-US" dirty="0"/>
          </a:p>
          <a:p>
            <a:r>
              <a:rPr lang="en-US" dirty="0"/>
              <a:t>I chose the Low Code/No Code track as it is considered as one of the most trending technologies today</a:t>
            </a:r>
          </a:p>
          <a:p>
            <a:endParaRPr lang="en-US" dirty="0"/>
          </a:p>
          <a:p>
            <a:r>
              <a:rPr lang="en-US" dirty="0"/>
              <a:t>It can help to build different types of applications by people with a little knowledge or even little knowledge in programming</a:t>
            </a:r>
          </a:p>
          <a:p>
            <a:endParaRPr lang="en-US" dirty="0"/>
          </a:p>
          <a:p>
            <a:r>
              <a:rPr lang="en-US" dirty="0"/>
              <a:t>As a developer, it can save my time by easily using templates and tools without minimal coding efforts</a:t>
            </a:r>
          </a:p>
        </p:txBody>
      </p:sp>
    </p:spTree>
    <p:extLst>
      <p:ext uri="{BB962C8B-B14F-4D97-AF65-F5344CB8AC3E}">
        <p14:creationId xmlns:p14="http://schemas.microsoft.com/office/powerpoint/2010/main" val="397194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412A-41E6-E9B1-AA06-B5E1E427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Application (AI Tutor)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6363-B5B8-9D4D-0CBD-F6CE7805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my application is to build an AI tutor app that can help students by answering their questions by selecting the subject of their choice (Math, History, Geography,..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Then the student can type his/her question, and the App will display the answer</a:t>
            </a:r>
          </a:p>
          <a:p>
            <a:endParaRPr lang="en-US" dirty="0"/>
          </a:p>
          <a:p>
            <a:r>
              <a:rPr lang="en-US" dirty="0"/>
              <a:t>The App was built using Bubble.io as a Low Code/No Code platform and integrated with OpenAI API</a:t>
            </a:r>
          </a:p>
        </p:txBody>
      </p:sp>
    </p:spTree>
    <p:extLst>
      <p:ext uri="{BB962C8B-B14F-4D97-AF65-F5344CB8AC3E}">
        <p14:creationId xmlns:p14="http://schemas.microsoft.com/office/powerpoint/2010/main" val="233053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2CDE-B590-3AE2-6FDB-AC5A8E37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D983-3B70-7DF6-7C9D-95E31465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the UI</a:t>
            </a:r>
          </a:p>
          <a:p>
            <a:endParaRPr lang="en-US" dirty="0"/>
          </a:p>
          <a:p>
            <a:r>
              <a:rPr lang="en-US" dirty="0"/>
              <a:t>Integration with OpenAI</a:t>
            </a:r>
          </a:p>
          <a:p>
            <a:endParaRPr lang="en-US" dirty="0"/>
          </a:p>
          <a:p>
            <a:r>
              <a:rPr lang="en-US" dirty="0"/>
              <a:t>Executing the Events</a:t>
            </a:r>
          </a:p>
          <a:p>
            <a:endParaRPr lang="en-US" dirty="0"/>
          </a:p>
          <a:p>
            <a:r>
              <a:rPr lang="en-US" dirty="0"/>
              <a:t>Deploying the App</a:t>
            </a:r>
          </a:p>
        </p:txBody>
      </p:sp>
    </p:spTree>
    <p:extLst>
      <p:ext uri="{BB962C8B-B14F-4D97-AF65-F5344CB8AC3E}">
        <p14:creationId xmlns:p14="http://schemas.microsoft.com/office/powerpoint/2010/main" val="224623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4219-19D6-5A21-9368-B3E0A3C9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C9126-2993-7D38-EBAA-06EEED4A0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Bubble.io has different visual elements which can be added by simply dragging and dropping them in the main UI</a:t>
            </a:r>
          </a:p>
          <a:p>
            <a:endParaRPr lang="en-US" dirty="0"/>
          </a:p>
          <a:p>
            <a:r>
              <a:rPr lang="en-US" dirty="0"/>
              <a:t>This can save time coding each visual elements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62E8ED-7625-32AF-229C-E5CC43074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96053"/>
            <a:ext cx="5181600" cy="2256326"/>
          </a:xfrm>
        </p:spPr>
      </p:pic>
    </p:spTree>
    <p:extLst>
      <p:ext uri="{BB962C8B-B14F-4D97-AF65-F5344CB8AC3E}">
        <p14:creationId xmlns:p14="http://schemas.microsoft.com/office/powerpoint/2010/main" val="286022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7046-1C66-E03D-473D-6B58F880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0E70-452C-5251-42E9-D85A37063F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purpose of this UI is to receive the input from the user</a:t>
            </a:r>
          </a:p>
          <a:p>
            <a:endParaRPr lang="en-US" dirty="0"/>
          </a:p>
          <a:p>
            <a:r>
              <a:rPr lang="en-US" dirty="0"/>
              <a:t>There are two inputs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Question</a:t>
            </a:r>
          </a:p>
          <a:p>
            <a:pPr lvl="1"/>
            <a:endParaRPr lang="en-US" dirty="0"/>
          </a:p>
          <a:p>
            <a:r>
              <a:rPr lang="en-US" dirty="0"/>
              <a:t>Then the user can click on Write answer so that the App can generate the answer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85C6EE-0031-B7C0-911F-BC130A560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985747"/>
            <a:ext cx="4184650" cy="2231119"/>
          </a:xfrm>
        </p:spPr>
      </p:pic>
    </p:spTree>
    <p:extLst>
      <p:ext uri="{BB962C8B-B14F-4D97-AF65-F5344CB8AC3E}">
        <p14:creationId xmlns:p14="http://schemas.microsoft.com/office/powerpoint/2010/main" val="314409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1C84-E2B1-C0E8-FAF8-890DF6C6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UI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6C6FC-9685-89EB-1B00-2850BBD02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three types of Output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Idle: Displayed when the App is waiting for an input from the user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Pending: Displayed when the App is in the process of generating the output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Results: Displaying the answers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DBA39E-3302-F9C1-2403-7BB159D4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499" y="1825625"/>
            <a:ext cx="5605669" cy="801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DD24CF-2708-E5A0-E715-6D07863B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499" y="3395092"/>
            <a:ext cx="5598559" cy="920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C02F59-D75C-323E-F2E5-06556A6DE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608" y="4792056"/>
            <a:ext cx="5591449" cy="18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4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95A8-AFEB-A79F-ACE3-90DE956F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OpenAI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8B28-6751-125D-E84B-8487B80AE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Bubble can connect with OpenAI using Plugins which allow it to integrate with different APIs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3E9B7A82-F336-E35D-65A6-ECDEA35951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74" y="1825625"/>
            <a:ext cx="5181600" cy="3385734"/>
          </a:xfrm>
        </p:spPr>
      </p:pic>
    </p:spTree>
    <p:extLst>
      <p:ext uri="{BB962C8B-B14F-4D97-AF65-F5344CB8AC3E}">
        <p14:creationId xmlns:p14="http://schemas.microsoft.com/office/powerpoint/2010/main" val="78668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6CF0-7106-EF95-83BA-298BF7E6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34EA-A5FF-7062-365C-CAD87CC3DF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Bubble uses Workflows for executing events instead of coding them</a:t>
            </a:r>
          </a:p>
          <a:p>
            <a:endParaRPr lang="en-US" dirty="0"/>
          </a:p>
          <a:p>
            <a:r>
              <a:rPr lang="en-US" dirty="0"/>
              <a:t>There are two types of events</a:t>
            </a:r>
          </a:p>
          <a:p>
            <a:pPr lvl="1"/>
            <a:r>
              <a:rPr lang="en-US" dirty="0"/>
              <a:t>When Write Answer is Clicked</a:t>
            </a:r>
          </a:p>
          <a:p>
            <a:pPr lvl="1"/>
            <a:r>
              <a:rPr lang="en-US" dirty="0"/>
              <a:t>When Save Answer is Clicked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175F7D6-5FC4-ABC6-499A-85ECC0673B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16" y="2337964"/>
            <a:ext cx="5181600" cy="1663330"/>
          </a:xfrm>
        </p:spPr>
      </p:pic>
    </p:spTree>
    <p:extLst>
      <p:ext uri="{BB962C8B-B14F-4D97-AF65-F5344CB8AC3E}">
        <p14:creationId xmlns:p14="http://schemas.microsoft.com/office/powerpoint/2010/main" val="23452165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467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Building AI Application Challenge</vt:lpstr>
      <vt:lpstr>Challenge Details</vt:lpstr>
      <vt:lpstr>My Application (AI Tutor)</vt:lpstr>
      <vt:lpstr>Development phases</vt:lpstr>
      <vt:lpstr>Building AI</vt:lpstr>
      <vt:lpstr>Input UI</vt:lpstr>
      <vt:lpstr>Output UI</vt:lpstr>
      <vt:lpstr>Integration with OpenAI</vt:lpstr>
      <vt:lpstr>Executing Events</vt:lpstr>
      <vt:lpstr>Write Answer Event</vt:lpstr>
      <vt:lpstr>Save Answer Event</vt:lpstr>
      <vt:lpstr>Answers Database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Samer Rihawi</dc:creator>
  <cp:lastModifiedBy>Samer Rihawi</cp:lastModifiedBy>
  <cp:revision>7</cp:revision>
  <dcterms:created xsi:type="dcterms:W3CDTF">2025-01-10T08:24:58Z</dcterms:created>
  <dcterms:modified xsi:type="dcterms:W3CDTF">2025-01-10T08:48:35Z</dcterms:modified>
</cp:coreProperties>
</file>