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5773400" cy="3093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0"/>
  </p:normalViewPr>
  <p:slideViewPr>
    <p:cSldViewPr snapToGrid="0" snapToObjects="1">
      <p:cViewPr>
        <p:scale>
          <a:sx n="13" d="100"/>
          <a:sy n="13" d="100"/>
        </p:scale>
        <p:origin x="248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05" y="5062584"/>
            <a:ext cx="13407390" cy="10769624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6247526"/>
            <a:ext cx="11830050" cy="7468560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87840" y="1646951"/>
            <a:ext cx="3401139" cy="26215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4422" y="1646951"/>
            <a:ext cx="10006251" cy="26215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07" y="7712033"/>
            <a:ext cx="13604558" cy="12867693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207" y="20701459"/>
            <a:ext cx="13604558" cy="6766816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/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421" y="8234752"/>
            <a:ext cx="6703695" cy="19627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5284" y="8234752"/>
            <a:ext cx="6703695" cy="19627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5" y="1646957"/>
            <a:ext cx="13604558" cy="597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477" y="7583135"/>
            <a:ext cx="6672887" cy="3716377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6477" y="11299512"/>
            <a:ext cx="6672887" cy="1661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5285" y="7583135"/>
            <a:ext cx="6705749" cy="3716377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5285" y="11299512"/>
            <a:ext cx="6705749" cy="1661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2062268"/>
            <a:ext cx="5087332" cy="7217939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749" y="4453933"/>
            <a:ext cx="7985284" cy="21983208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9280208"/>
            <a:ext cx="5087332" cy="17192732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2062268"/>
            <a:ext cx="5087332" cy="7217939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749" y="4453933"/>
            <a:ext cx="7985284" cy="21983208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9280208"/>
            <a:ext cx="5087332" cy="17192732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4421" y="1646957"/>
            <a:ext cx="13604558" cy="597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421" y="8234752"/>
            <a:ext cx="13604558" cy="1962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421" y="28671265"/>
            <a:ext cx="3549015" cy="1646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6627-6F40-2B48-9D24-52A6D8E9CF35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4939" y="28671265"/>
            <a:ext cx="5323523" cy="1646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964" y="28671265"/>
            <a:ext cx="3549015" cy="1646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4DEE-F9B9-1241-BBE3-F7C227B8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>
            <a:extLst>
              <a:ext uri="{FF2B5EF4-FFF2-40B4-BE49-F238E27FC236}">
                <a16:creationId xmlns:a16="http://schemas.microsoft.com/office/drawing/2014/main" id="{06573AD9-EFFF-4147-8466-9903EBD9F1C7}"/>
              </a:ext>
            </a:extLst>
          </p:cNvPr>
          <p:cNvSpPr/>
          <p:nvPr/>
        </p:nvSpPr>
        <p:spPr>
          <a:xfrm>
            <a:off x="5446178" y="9655155"/>
            <a:ext cx="4881043" cy="4881043"/>
          </a:xfrm>
          <a:prstGeom prst="donut">
            <a:avLst>
              <a:gd name="adj" fmla="val 14310"/>
            </a:avLst>
          </a:prstGeom>
          <a:gradFill flip="none" rotWithShape="1">
            <a:gsLst>
              <a:gs pos="51000">
                <a:srgbClr val="8559EC"/>
              </a:gs>
              <a:gs pos="0">
                <a:srgbClr val="E801EE"/>
              </a:gs>
              <a:gs pos="100000">
                <a:srgbClr val="26A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31800" dist="38100" dir="9000000" sx="110000" sy="110000" algn="t" rotWithShape="0">
              <a:srgbClr val="0072FF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7449B9B-EAA5-484F-B2B4-8DE065D1352D}"/>
              </a:ext>
            </a:extLst>
          </p:cNvPr>
          <p:cNvSpPr/>
          <p:nvPr/>
        </p:nvSpPr>
        <p:spPr>
          <a:xfrm rot="18589071">
            <a:off x="6689477" y="11044867"/>
            <a:ext cx="1963149" cy="1959707"/>
          </a:xfrm>
          <a:custGeom>
            <a:avLst/>
            <a:gdLst>
              <a:gd name="connsiteX0" fmla="*/ 47882 w 625519"/>
              <a:gd name="connsiteY0" fmla="*/ 340258 h 624423"/>
              <a:gd name="connsiteX1" fmla="*/ 165585 w 625519"/>
              <a:gd name="connsiteY1" fmla="*/ 290263 h 624423"/>
              <a:gd name="connsiteX2" fmla="*/ 291351 w 625519"/>
              <a:gd name="connsiteY2" fmla="*/ 289136 h 624423"/>
              <a:gd name="connsiteX3" fmla="*/ 291351 w 625519"/>
              <a:gd name="connsiteY3" fmla="*/ 167084 h 624423"/>
              <a:gd name="connsiteX4" fmla="*/ 458435 w 625519"/>
              <a:gd name="connsiteY4" fmla="*/ 0 h 624423"/>
              <a:gd name="connsiteX5" fmla="*/ 625519 w 625519"/>
              <a:gd name="connsiteY5" fmla="*/ 167084 h 624423"/>
              <a:gd name="connsiteX6" fmla="*/ 625518 w 625519"/>
              <a:gd name="connsiteY6" fmla="*/ 452831 h 624423"/>
              <a:gd name="connsiteX7" fmla="*/ 523470 w 625519"/>
              <a:gd name="connsiteY7" fmla="*/ 606785 h 624423"/>
              <a:gd name="connsiteX8" fmla="*/ 520266 w 625519"/>
              <a:gd name="connsiteY8" fmla="*/ 607432 h 624423"/>
              <a:gd name="connsiteX9" fmla="*/ 519232 w 625519"/>
              <a:gd name="connsiteY9" fmla="*/ 608143 h 624423"/>
              <a:gd name="connsiteX10" fmla="*/ 454316 w 625519"/>
              <a:gd name="connsiteY10" fmla="*/ 621856 h 624423"/>
              <a:gd name="connsiteX11" fmla="*/ 168581 w 625519"/>
              <a:gd name="connsiteY11" fmla="*/ 624417 h 624423"/>
              <a:gd name="connsiteX12" fmla="*/ 6 w 625519"/>
              <a:gd name="connsiteY12" fmla="*/ 458838 h 624423"/>
              <a:gd name="connsiteX13" fmla="*/ 47882 w 625519"/>
              <a:gd name="connsiteY13" fmla="*/ 340258 h 62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519" h="624423">
                <a:moveTo>
                  <a:pt x="47882" y="340258"/>
                </a:moveTo>
                <a:cubicBezTo>
                  <a:pt x="77846" y="309752"/>
                  <a:pt x="119448" y="290676"/>
                  <a:pt x="165585" y="290263"/>
                </a:cubicBezTo>
                <a:lnTo>
                  <a:pt x="291351" y="289136"/>
                </a:lnTo>
                <a:lnTo>
                  <a:pt x="291351" y="167084"/>
                </a:lnTo>
                <a:cubicBezTo>
                  <a:pt x="291351" y="74806"/>
                  <a:pt x="366157" y="0"/>
                  <a:pt x="458435" y="0"/>
                </a:cubicBezTo>
                <a:cubicBezTo>
                  <a:pt x="550713" y="0"/>
                  <a:pt x="625519" y="74806"/>
                  <a:pt x="625519" y="167084"/>
                </a:cubicBezTo>
                <a:cubicBezTo>
                  <a:pt x="625519" y="262333"/>
                  <a:pt x="625518" y="357582"/>
                  <a:pt x="625518" y="452831"/>
                </a:cubicBezTo>
                <a:cubicBezTo>
                  <a:pt x="625518" y="522040"/>
                  <a:pt x="583440" y="581420"/>
                  <a:pt x="523470" y="606785"/>
                </a:cubicBezTo>
                <a:lnTo>
                  <a:pt x="520266" y="607432"/>
                </a:lnTo>
                <a:lnTo>
                  <a:pt x="519232" y="608143"/>
                </a:lnTo>
                <a:cubicBezTo>
                  <a:pt x="499319" y="616776"/>
                  <a:pt x="477384" y="621649"/>
                  <a:pt x="454316" y="621856"/>
                </a:cubicBezTo>
                <a:lnTo>
                  <a:pt x="168581" y="624417"/>
                </a:lnTo>
                <a:cubicBezTo>
                  <a:pt x="76307" y="625245"/>
                  <a:pt x="833" y="551112"/>
                  <a:pt x="6" y="458838"/>
                </a:cubicBezTo>
                <a:cubicBezTo>
                  <a:pt x="-408" y="412701"/>
                  <a:pt x="17918" y="370764"/>
                  <a:pt x="47882" y="340258"/>
                </a:cubicBezTo>
                <a:close/>
              </a:path>
            </a:pathLst>
          </a:custGeom>
          <a:gradFill flip="none" rotWithShape="1">
            <a:gsLst>
              <a:gs pos="0">
                <a:srgbClr val="E52D27"/>
              </a:gs>
              <a:gs pos="100000">
                <a:srgbClr val="B31217"/>
              </a:gs>
            </a:gsLst>
            <a:lin ang="8100000" scaled="1"/>
            <a:tileRect/>
          </a:gradFill>
          <a:ln>
            <a:noFill/>
          </a:ln>
          <a:effectLst>
            <a:outerShdw blurRad="952500" dist="38100" dir="5400000" sx="112000" sy="112000" algn="t" rotWithShape="0">
              <a:srgbClr val="B31217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4D75DCFE-467C-0544-93C1-C5E5B15DE416}"/>
              </a:ext>
            </a:extLst>
          </p:cNvPr>
          <p:cNvSpPr/>
          <p:nvPr/>
        </p:nvSpPr>
        <p:spPr>
          <a:xfrm rot="13180473">
            <a:off x="7881767" y="11508396"/>
            <a:ext cx="1032647" cy="1032647"/>
          </a:xfrm>
          <a:prstGeom prst="teardrop">
            <a:avLst>
              <a:gd name="adj" fmla="val 98576"/>
            </a:avLst>
          </a:prstGeom>
          <a:gradFill flip="none" rotWithShape="1">
            <a:gsLst>
              <a:gs pos="0">
                <a:srgbClr val="E52D27"/>
              </a:gs>
              <a:gs pos="100000">
                <a:srgbClr val="B31217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36D41-86B6-624C-A35B-F2FA4275F6F1}"/>
              </a:ext>
            </a:extLst>
          </p:cNvPr>
          <p:cNvSpPr txBox="1"/>
          <p:nvPr/>
        </p:nvSpPr>
        <p:spPr>
          <a:xfrm>
            <a:off x="4242913" y="15038764"/>
            <a:ext cx="7287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6600" b="1">
                <a:gradFill flip="none" rotWithShape="1">
                  <a:gsLst>
                    <a:gs pos="44000">
                      <a:srgbClr val="6256FF"/>
                    </a:gs>
                    <a:gs pos="0">
                      <a:srgbClr val="0072FF"/>
                    </a:gs>
                    <a:gs pos="100000">
                      <a:srgbClr val="E801EE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584200" dist="38100" dir="5400000" sx="113000" sy="113000" algn="t" rotWithShape="0">
                    <a:srgbClr val="6256FF">
                      <a:alpha val="39000"/>
                    </a:srgbClr>
                  </a:outerShdw>
                </a:effectLst>
                <a:latin typeface="Montserrat" pitchFamily="2" charset="77"/>
                <a:ea typeface="Brush Script MT" panose="03060802040406070304" pitchFamily="66" charset="-122"/>
                <a:cs typeface="Apple Chancery" panose="03020702040506060504" pitchFamily="66" charset="-79"/>
              </a:defRPr>
            </a:lvl1pPr>
          </a:lstStyle>
          <a:p>
            <a:r>
              <a:rPr lang="en-US" sz="9600" dirty="0">
                <a:gradFill flip="none" rotWithShape="1">
                  <a:gsLst>
                    <a:gs pos="44000">
                      <a:srgbClr val="6256FF"/>
                    </a:gs>
                    <a:gs pos="0">
                      <a:srgbClr val="0072FF"/>
                    </a:gs>
                    <a:gs pos="100000">
                      <a:srgbClr val="E801EE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Sugar Care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FC3CC-4B09-C143-94D6-A9D198B31D14}"/>
              </a:ext>
            </a:extLst>
          </p:cNvPr>
          <p:cNvSpPr txBox="1"/>
          <p:nvPr/>
        </p:nvSpPr>
        <p:spPr>
          <a:xfrm>
            <a:off x="4796751" y="25478165"/>
            <a:ext cx="6179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6600" b="1">
                <a:gradFill flip="none" rotWithShape="1">
                  <a:gsLst>
                    <a:gs pos="44000">
                      <a:srgbClr val="6256FF"/>
                    </a:gs>
                    <a:gs pos="0">
                      <a:srgbClr val="0072FF"/>
                    </a:gs>
                    <a:gs pos="100000">
                      <a:srgbClr val="E801EE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584200" dist="38100" dir="5400000" sx="113000" sy="113000" algn="t" rotWithShape="0">
                    <a:srgbClr val="6256FF">
                      <a:alpha val="39000"/>
                    </a:srgbClr>
                  </a:outerShdw>
                </a:effectLst>
                <a:latin typeface="Montserrat" pitchFamily="2" charset="77"/>
                <a:ea typeface="Brush Script MT" panose="03060802040406070304" pitchFamily="66" charset="-122"/>
                <a:cs typeface="Apple Chancery" panose="03020702040506060504" pitchFamily="66" charset="-79"/>
              </a:defRPr>
            </a:lvl1pPr>
          </a:lstStyle>
          <a:p>
            <a:r>
              <a:rPr lang="en-US" sz="6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Brought to you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5803E-908F-9D49-89AB-CB20BBEFAEF5}"/>
              </a:ext>
            </a:extLst>
          </p:cNvPr>
          <p:cNvSpPr txBox="1"/>
          <p:nvPr/>
        </p:nvSpPr>
        <p:spPr>
          <a:xfrm>
            <a:off x="3803690" y="26925965"/>
            <a:ext cx="8166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6600" b="1">
                <a:gradFill flip="none" rotWithShape="1">
                  <a:gsLst>
                    <a:gs pos="44000">
                      <a:srgbClr val="6256FF"/>
                    </a:gs>
                    <a:gs pos="0">
                      <a:srgbClr val="0072FF"/>
                    </a:gs>
                    <a:gs pos="100000">
                      <a:srgbClr val="E801EE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584200" dist="38100" dir="5400000" sx="113000" sy="113000" algn="t" rotWithShape="0">
                    <a:srgbClr val="6256FF">
                      <a:alpha val="39000"/>
                    </a:srgbClr>
                  </a:outerShdw>
                </a:effectLst>
                <a:latin typeface="Montserrat" pitchFamily="2" charset="77"/>
                <a:ea typeface="Brush Script MT" panose="03060802040406070304" pitchFamily="66" charset="-122"/>
                <a:cs typeface="Apple Chancery" panose="03020702040506060504" pitchFamily="66" charset="-79"/>
              </a:defRPr>
            </a:lvl1pPr>
          </a:lstStyle>
          <a:p>
            <a:r>
              <a:rPr lang="en-US" dirty="0" err="1">
                <a:gradFill flip="none" rotWithShape="1">
                  <a:gsLst>
                    <a:gs pos="44000">
                      <a:srgbClr val="6256FF"/>
                    </a:gs>
                    <a:gs pos="0">
                      <a:srgbClr val="0072FF"/>
                    </a:gs>
                    <a:gs pos="100000">
                      <a:srgbClr val="E801EE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</a:rPr>
              <a:t>Srihita</a:t>
            </a:r>
            <a:r>
              <a:rPr lang="en-US" dirty="0">
                <a:gradFill flip="none" rotWithShape="1">
                  <a:gsLst>
                    <a:gs pos="44000">
                      <a:srgbClr val="6256FF"/>
                    </a:gs>
                    <a:gs pos="0">
                      <a:srgbClr val="0072FF"/>
                    </a:gs>
                    <a:gs pos="100000">
                      <a:srgbClr val="E801EE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</a:rPr>
              <a:t> Sai </a:t>
            </a:r>
            <a:r>
              <a:rPr lang="en-US" dirty="0" err="1">
                <a:gradFill flip="none" rotWithShape="1">
                  <a:gsLst>
                    <a:gs pos="44000">
                      <a:srgbClr val="6256FF"/>
                    </a:gs>
                    <a:gs pos="0">
                      <a:srgbClr val="0072FF"/>
                    </a:gs>
                    <a:gs pos="100000">
                      <a:srgbClr val="E801EE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</a:rPr>
              <a:t>Ayinala</a:t>
            </a:r>
            <a:endParaRPr lang="en-US" dirty="0">
              <a:gradFill flip="none" rotWithShape="1">
                <a:gsLst>
                  <a:gs pos="44000">
                    <a:srgbClr val="6256FF"/>
                  </a:gs>
                  <a:gs pos="0">
                    <a:srgbClr val="0072FF"/>
                  </a:gs>
                  <a:gs pos="100000">
                    <a:srgbClr val="E801EE"/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818E92-1FC5-484F-BB8D-D99925C5BFF6}"/>
              </a:ext>
            </a:extLst>
          </p:cNvPr>
          <p:cNvSpPr/>
          <p:nvPr/>
        </p:nvSpPr>
        <p:spPr>
          <a:xfrm>
            <a:off x="5840303" y="28255082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6200000" scaled="1"/>
                  <a:tileRect/>
                </a:gradFill>
                <a:latin typeface="Montserrat" pitchFamily="2" charset="77"/>
                <a:ea typeface="Brush Script MT" panose="03060802040406070304" pitchFamily="66" charset="-122"/>
                <a:cs typeface="Apple Chancery" panose="03020702040506060504" pitchFamily="66" charset="-79"/>
              </a:rPr>
              <a:t>hello@srihita.in</a:t>
            </a:r>
            <a:r>
              <a:rPr lang="en-US" sz="3600" b="1" dirty="0"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6200000" scaled="1"/>
                  <a:tileRect/>
                </a:gradFill>
                <a:latin typeface="Montserrat" pitchFamily="2" charset="77"/>
                <a:ea typeface="Brush Script MT" panose="03060802040406070304" pitchFamily="66" charset="-122"/>
                <a:cs typeface="Apple Chancery" panose="03020702040506060504" pitchFamily="66" charset="-79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2665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Finance (TechMojo)</dc:creator>
  <cp:lastModifiedBy>Finance (TechMojo)</cp:lastModifiedBy>
  <cp:revision>3</cp:revision>
  <dcterms:created xsi:type="dcterms:W3CDTF">2020-01-01T12:23:08Z</dcterms:created>
  <dcterms:modified xsi:type="dcterms:W3CDTF">2020-01-01T13:06:52Z</dcterms:modified>
</cp:coreProperties>
</file>